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4"/>
  </p:notesMasterIdLst>
  <p:sldIdLst>
    <p:sldId id="256" r:id="rId2"/>
    <p:sldId id="257" r:id="rId3"/>
    <p:sldId id="258" r:id="rId4"/>
    <p:sldId id="259" r:id="rId5"/>
    <p:sldId id="260" r:id="rId6"/>
    <p:sldId id="269" r:id="rId7"/>
    <p:sldId id="262" r:id="rId8"/>
    <p:sldId id="263" r:id="rId9"/>
    <p:sldId id="264" r:id="rId10"/>
    <p:sldId id="265" r:id="rId11"/>
    <p:sldId id="266" r:id="rId12"/>
    <p:sldId id="267" r:id="rId13"/>
  </p:sldIdLst>
  <p:sldSz cx="12133263" cy="6840538"/>
  <p:notesSz cx="6735763" cy="9866313"/>
  <p:defaultTextStyle>
    <a:defPPr>
      <a:defRPr lang="en-US"/>
    </a:defPPr>
    <a:lvl1pPr marL="0" algn="l" defTabSz="1214323" rtl="0" eaLnBrk="1" latinLnBrk="0" hangingPunct="1">
      <a:defRPr sz="2400" kern="1200">
        <a:solidFill>
          <a:schemeClr val="tx1"/>
        </a:solidFill>
        <a:latin typeface="+mn-lt"/>
        <a:ea typeface="+mn-ea"/>
        <a:cs typeface="+mn-cs"/>
      </a:defRPr>
    </a:lvl1pPr>
    <a:lvl2pPr marL="607162" algn="l" defTabSz="1214323" rtl="0" eaLnBrk="1" latinLnBrk="0" hangingPunct="1">
      <a:defRPr sz="2400" kern="1200">
        <a:solidFill>
          <a:schemeClr val="tx1"/>
        </a:solidFill>
        <a:latin typeface="+mn-lt"/>
        <a:ea typeface="+mn-ea"/>
        <a:cs typeface="+mn-cs"/>
      </a:defRPr>
    </a:lvl2pPr>
    <a:lvl3pPr marL="1214323" algn="l" defTabSz="1214323" rtl="0" eaLnBrk="1" latinLnBrk="0" hangingPunct="1">
      <a:defRPr sz="2400" kern="1200">
        <a:solidFill>
          <a:schemeClr val="tx1"/>
        </a:solidFill>
        <a:latin typeface="+mn-lt"/>
        <a:ea typeface="+mn-ea"/>
        <a:cs typeface="+mn-cs"/>
      </a:defRPr>
    </a:lvl3pPr>
    <a:lvl4pPr marL="1821485" algn="l" defTabSz="1214323" rtl="0" eaLnBrk="1" latinLnBrk="0" hangingPunct="1">
      <a:defRPr sz="2400" kern="1200">
        <a:solidFill>
          <a:schemeClr val="tx1"/>
        </a:solidFill>
        <a:latin typeface="+mn-lt"/>
        <a:ea typeface="+mn-ea"/>
        <a:cs typeface="+mn-cs"/>
      </a:defRPr>
    </a:lvl4pPr>
    <a:lvl5pPr marL="2428646" algn="l" defTabSz="1214323" rtl="0" eaLnBrk="1" latinLnBrk="0" hangingPunct="1">
      <a:defRPr sz="2400" kern="1200">
        <a:solidFill>
          <a:schemeClr val="tx1"/>
        </a:solidFill>
        <a:latin typeface="+mn-lt"/>
        <a:ea typeface="+mn-ea"/>
        <a:cs typeface="+mn-cs"/>
      </a:defRPr>
    </a:lvl5pPr>
    <a:lvl6pPr marL="3035808" algn="l" defTabSz="1214323" rtl="0" eaLnBrk="1" latinLnBrk="0" hangingPunct="1">
      <a:defRPr sz="2400" kern="1200">
        <a:solidFill>
          <a:schemeClr val="tx1"/>
        </a:solidFill>
        <a:latin typeface="+mn-lt"/>
        <a:ea typeface="+mn-ea"/>
        <a:cs typeface="+mn-cs"/>
      </a:defRPr>
    </a:lvl6pPr>
    <a:lvl7pPr marL="3642970" algn="l" defTabSz="1214323" rtl="0" eaLnBrk="1" latinLnBrk="0" hangingPunct="1">
      <a:defRPr sz="2400" kern="1200">
        <a:solidFill>
          <a:schemeClr val="tx1"/>
        </a:solidFill>
        <a:latin typeface="+mn-lt"/>
        <a:ea typeface="+mn-ea"/>
        <a:cs typeface="+mn-cs"/>
      </a:defRPr>
    </a:lvl7pPr>
    <a:lvl8pPr marL="4250131" algn="l" defTabSz="1214323" rtl="0" eaLnBrk="1" latinLnBrk="0" hangingPunct="1">
      <a:defRPr sz="2400" kern="1200">
        <a:solidFill>
          <a:schemeClr val="tx1"/>
        </a:solidFill>
        <a:latin typeface="+mn-lt"/>
        <a:ea typeface="+mn-ea"/>
        <a:cs typeface="+mn-cs"/>
      </a:defRPr>
    </a:lvl8pPr>
    <a:lvl9pPr marL="4857293" algn="l" defTabSz="121432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5">
          <p15:clr>
            <a:srgbClr val="A4A3A4"/>
          </p15:clr>
        </p15:guide>
        <p15:guide id="2" pos="3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04" autoAdjust="0"/>
  </p:normalViewPr>
  <p:slideViewPr>
    <p:cSldViewPr>
      <p:cViewPr varScale="1">
        <p:scale>
          <a:sx n="69" d="100"/>
          <a:sy n="69" d="100"/>
        </p:scale>
        <p:origin x="-792" y="-96"/>
      </p:cViewPr>
      <p:guideLst>
        <p:guide orient="horz" pos="2155"/>
        <p:guide pos="382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B1D12E6F-5E02-4254-BBBD-CC9B883B179E}" type="datetimeFigureOut">
              <a:rPr kumimoji="1" lang="ja-JP" altLang="en-US" smtClean="0"/>
              <a:t>2018/5/30</a:t>
            </a:fld>
            <a:endParaRPr kumimoji="1" lang="ja-JP" altLang="en-US"/>
          </a:p>
        </p:txBody>
      </p:sp>
      <p:sp>
        <p:nvSpPr>
          <p:cNvPr id="4" name="スライド イメージ プレースホルダー 3"/>
          <p:cNvSpPr>
            <a:spLocks noGrp="1" noRot="1" noChangeAspect="1"/>
          </p:cNvSpPr>
          <p:nvPr>
            <p:ph type="sldImg" idx="2"/>
          </p:nvPr>
        </p:nvSpPr>
        <p:spPr>
          <a:xfrm>
            <a:off x="85725" y="739775"/>
            <a:ext cx="65643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52EE398F-6C8A-4043-BC1F-333C24AE83A2}" type="slidenum">
              <a:rPr kumimoji="1" lang="ja-JP" altLang="en-US" smtClean="0"/>
              <a:t>‹#›</a:t>
            </a:fld>
            <a:endParaRPr kumimoji="1" lang="ja-JP" altLang="en-US"/>
          </a:p>
        </p:txBody>
      </p:sp>
    </p:spTree>
    <p:extLst>
      <p:ext uri="{BB962C8B-B14F-4D97-AF65-F5344CB8AC3E}">
        <p14:creationId xmlns:p14="http://schemas.microsoft.com/office/powerpoint/2010/main" val="2833872294"/>
      </p:ext>
    </p:extLst>
  </p:cSld>
  <p:clrMap bg1="lt1" tx1="dk1" bg2="lt2" tx2="dk2" accent1="accent1" accent2="accent2" accent3="accent3" accent4="accent4" accent5="accent5" accent6="accent6" hlink="hlink" folHlink="folHlink"/>
  <p:notesStyle>
    <a:lvl1pPr marL="0" algn="l" defTabSz="1214323" rtl="0" eaLnBrk="1" latinLnBrk="0" hangingPunct="1">
      <a:defRPr kumimoji="1" sz="1600" kern="1200">
        <a:solidFill>
          <a:schemeClr val="tx1"/>
        </a:solidFill>
        <a:latin typeface="+mn-lt"/>
        <a:ea typeface="+mn-ea"/>
        <a:cs typeface="+mn-cs"/>
      </a:defRPr>
    </a:lvl1pPr>
    <a:lvl2pPr marL="607162" algn="l" defTabSz="1214323" rtl="0" eaLnBrk="1" latinLnBrk="0" hangingPunct="1">
      <a:defRPr kumimoji="1" sz="1600" kern="1200">
        <a:solidFill>
          <a:schemeClr val="tx1"/>
        </a:solidFill>
        <a:latin typeface="+mn-lt"/>
        <a:ea typeface="+mn-ea"/>
        <a:cs typeface="+mn-cs"/>
      </a:defRPr>
    </a:lvl2pPr>
    <a:lvl3pPr marL="1214323" algn="l" defTabSz="1214323" rtl="0" eaLnBrk="1" latinLnBrk="0" hangingPunct="1">
      <a:defRPr kumimoji="1" sz="1600" kern="1200">
        <a:solidFill>
          <a:schemeClr val="tx1"/>
        </a:solidFill>
        <a:latin typeface="+mn-lt"/>
        <a:ea typeface="+mn-ea"/>
        <a:cs typeface="+mn-cs"/>
      </a:defRPr>
    </a:lvl3pPr>
    <a:lvl4pPr marL="1821485" algn="l" defTabSz="1214323" rtl="0" eaLnBrk="1" latinLnBrk="0" hangingPunct="1">
      <a:defRPr kumimoji="1" sz="1600" kern="1200">
        <a:solidFill>
          <a:schemeClr val="tx1"/>
        </a:solidFill>
        <a:latin typeface="+mn-lt"/>
        <a:ea typeface="+mn-ea"/>
        <a:cs typeface="+mn-cs"/>
      </a:defRPr>
    </a:lvl4pPr>
    <a:lvl5pPr marL="2428646" algn="l" defTabSz="1214323" rtl="0" eaLnBrk="1" latinLnBrk="0" hangingPunct="1">
      <a:defRPr kumimoji="1" sz="1600" kern="1200">
        <a:solidFill>
          <a:schemeClr val="tx1"/>
        </a:solidFill>
        <a:latin typeface="+mn-lt"/>
        <a:ea typeface="+mn-ea"/>
        <a:cs typeface="+mn-cs"/>
      </a:defRPr>
    </a:lvl5pPr>
    <a:lvl6pPr marL="3035808" algn="l" defTabSz="1214323" rtl="0" eaLnBrk="1" latinLnBrk="0" hangingPunct="1">
      <a:defRPr kumimoji="1" sz="1600" kern="1200">
        <a:solidFill>
          <a:schemeClr val="tx1"/>
        </a:solidFill>
        <a:latin typeface="+mn-lt"/>
        <a:ea typeface="+mn-ea"/>
        <a:cs typeface="+mn-cs"/>
      </a:defRPr>
    </a:lvl6pPr>
    <a:lvl7pPr marL="3642970" algn="l" defTabSz="1214323" rtl="0" eaLnBrk="1" latinLnBrk="0" hangingPunct="1">
      <a:defRPr kumimoji="1" sz="1600" kern="1200">
        <a:solidFill>
          <a:schemeClr val="tx1"/>
        </a:solidFill>
        <a:latin typeface="+mn-lt"/>
        <a:ea typeface="+mn-ea"/>
        <a:cs typeface="+mn-cs"/>
      </a:defRPr>
    </a:lvl7pPr>
    <a:lvl8pPr marL="4250131" algn="l" defTabSz="1214323" rtl="0" eaLnBrk="1" latinLnBrk="0" hangingPunct="1">
      <a:defRPr kumimoji="1" sz="1600" kern="1200">
        <a:solidFill>
          <a:schemeClr val="tx1"/>
        </a:solidFill>
        <a:latin typeface="+mn-lt"/>
        <a:ea typeface="+mn-ea"/>
        <a:cs typeface="+mn-cs"/>
      </a:defRPr>
    </a:lvl8pPr>
    <a:lvl9pPr marL="4857293" algn="l" defTabSz="1214323" rtl="0" eaLnBrk="1" latinLnBrk="0" hangingPunct="1">
      <a:defRPr kumimoji="1"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39775"/>
            <a:ext cx="65643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EE398F-6C8A-4043-BC1F-333C24AE83A2}" type="slidenum">
              <a:rPr kumimoji="1" lang="ja-JP" altLang="en-US" smtClean="0"/>
              <a:t>7</a:t>
            </a:fld>
            <a:endParaRPr kumimoji="1" lang="ja-JP" altLang="en-US"/>
          </a:p>
        </p:txBody>
      </p:sp>
    </p:spTree>
    <p:extLst>
      <p:ext uri="{BB962C8B-B14F-4D97-AF65-F5344CB8AC3E}">
        <p14:creationId xmlns:p14="http://schemas.microsoft.com/office/powerpoint/2010/main" val="314644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9995" y="2125002"/>
            <a:ext cx="10313274" cy="1466282"/>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19990" y="3876305"/>
            <a:ext cx="8493284" cy="1748137"/>
          </a:xfrm>
        </p:spPr>
        <p:txBody>
          <a:bodyPr/>
          <a:lstStyle>
            <a:lvl1pPr marL="0" indent="0" algn="ctr">
              <a:buNone/>
              <a:defRPr>
                <a:solidFill>
                  <a:schemeClr val="tx1">
                    <a:tint val="75000"/>
                  </a:schemeClr>
                </a:solidFill>
              </a:defRPr>
            </a:lvl1pPr>
            <a:lvl2pPr marL="607162" indent="0" algn="ctr">
              <a:buNone/>
              <a:defRPr>
                <a:solidFill>
                  <a:schemeClr val="tx1">
                    <a:tint val="75000"/>
                  </a:schemeClr>
                </a:solidFill>
              </a:defRPr>
            </a:lvl2pPr>
            <a:lvl3pPr marL="1214323" indent="0" algn="ctr">
              <a:buNone/>
              <a:defRPr>
                <a:solidFill>
                  <a:schemeClr val="tx1">
                    <a:tint val="75000"/>
                  </a:schemeClr>
                </a:solidFill>
              </a:defRPr>
            </a:lvl3pPr>
            <a:lvl4pPr marL="1821485" indent="0" algn="ctr">
              <a:buNone/>
              <a:defRPr>
                <a:solidFill>
                  <a:schemeClr val="tx1">
                    <a:tint val="75000"/>
                  </a:schemeClr>
                </a:solidFill>
              </a:defRPr>
            </a:lvl4pPr>
            <a:lvl5pPr marL="2428646" indent="0" algn="ctr">
              <a:buNone/>
              <a:defRPr>
                <a:solidFill>
                  <a:schemeClr val="tx1">
                    <a:tint val="75000"/>
                  </a:schemeClr>
                </a:solidFill>
              </a:defRPr>
            </a:lvl5pPr>
            <a:lvl6pPr marL="3035808" indent="0" algn="ctr">
              <a:buNone/>
              <a:defRPr>
                <a:solidFill>
                  <a:schemeClr val="tx1">
                    <a:tint val="75000"/>
                  </a:schemeClr>
                </a:solidFill>
              </a:defRPr>
            </a:lvl6pPr>
            <a:lvl7pPr marL="3642970" indent="0" algn="ctr">
              <a:buNone/>
              <a:defRPr>
                <a:solidFill>
                  <a:schemeClr val="tx1">
                    <a:tint val="75000"/>
                  </a:schemeClr>
                </a:solidFill>
              </a:defRPr>
            </a:lvl7pPr>
            <a:lvl8pPr marL="4250131" indent="0" algn="ctr">
              <a:buNone/>
              <a:defRPr>
                <a:solidFill>
                  <a:schemeClr val="tx1">
                    <a:tint val="75000"/>
                  </a:schemeClr>
                </a:solidFill>
              </a:defRPr>
            </a:lvl8pPr>
            <a:lvl9pPr marL="485729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4CF2E0-CCC4-4E1E-9902-C3C36AB3FDA4}" type="datetimeFigureOut">
              <a:rPr lang="en-US" smtClean="0"/>
              <a:t>5/30/2018</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6F42FDE4-A7DD-41A7-A0A6-9B649FB43336}" type="slidenum">
              <a:rPr kumimoji="0" lang="en-US" smtClean="0"/>
              <a:t>‹#›</a:t>
            </a:fld>
            <a:endParaRPr kumimoji="0" lang="en-US" sz="1900" dirty="0">
              <a:solidFill>
                <a:srgbClr val="FFFFFF"/>
              </a:solidFill>
            </a:endParaRPr>
          </a:p>
        </p:txBody>
      </p:sp>
    </p:spTree>
    <p:extLst>
      <p:ext uri="{BB962C8B-B14F-4D97-AF65-F5344CB8AC3E}">
        <p14:creationId xmlns:p14="http://schemas.microsoft.com/office/powerpoint/2010/main" val="210031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4CF2E0-CCC4-4E1E-9902-C3C36AB3FDA4}" type="datetimeFigureOut">
              <a:rPr lang="en-US" smtClean="0"/>
              <a:t>5/30/2018</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366279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96616" y="273939"/>
            <a:ext cx="2729984" cy="5836626"/>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6663" y="273939"/>
            <a:ext cx="7987731" cy="5836626"/>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4CF2E0-CCC4-4E1E-9902-C3C36AB3FDA4}" type="datetimeFigureOut">
              <a:rPr lang="en-US" smtClean="0"/>
              <a:t>5/30/2018</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79901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4CF2E0-CCC4-4E1E-9902-C3C36AB3FDA4}" type="datetimeFigureOut">
              <a:rPr lang="en-US" smtClean="0"/>
              <a:t>5/30/2018</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100731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58444" y="4395680"/>
            <a:ext cx="10313274" cy="1358607"/>
          </a:xfrm>
        </p:spPr>
        <p:txBody>
          <a:bodyPr anchor="t"/>
          <a:lstStyle>
            <a:lvl1pPr algn="l">
              <a:defRPr sz="5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58444" y="2899312"/>
            <a:ext cx="10313274" cy="1496367"/>
          </a:xfrm>
        </p:spPr>
        <p:txBody>
          <a:bodyPr anchor="b"/>
          <a:lstStyle>
            <a:lvl1pPr marL="0" indent="0">
              <a:buNone/>
              <a:defRPr sz="2700">
                <a:solidFill>
                  <a:schemeClr val="tx1">
                    <a:tint val="75000"/>
                  </a:schemeClr>
                </a:solidFill>
              </a:defRPr>
            </a:lvl1pPr>
            <a:lvl2pPr marL="607162" indent="0">
              <a:buNone/>
              <a:defRPr sz="2400">
                <a:solidFill>
                  <a:schemeClr val="tx1">
                    <a:tint val="75000"/>
                  </a:schemeClr>
                </a:solidFill>
              </a:defRPr>
            </a:lvl2pPr>
            <a:lvl3pPr marL="1214323" indent="0">
              <a:buNone/>
              <a:defRPr sz="2100">
                <a:solidFill>
                  <a:schemeClr val="tx1">
                    <a:tint val="75000"/>
                  </a:schemeClr>
                </a:solidFill>
              </a:defRPr>
            </a:lvl3pPr>
            <a:lvl4pPr marL="1821485" indent="0">
              <a:buNone/>
              <a:defRPr sz="1900">
                <a:solidFill>
                  <a:schemeClr val="tx1">
                    <a:tint val="75000"/>
                  </a:schemeClr>
                </a:solidFill>
              </a:defRPr>
            </a:lvl4pPr>
            <a:lvl5pPr marL="2428646" indent="0">
              <a:buNone/>
              <a:defRPr sz="1900">
                <a:solidFill>
                  <a:schemeClr val="tx1">
                    <a:tint val="75000"/>
                  </a:schemeClr>
                </a:solidFill>
              </a:defRPr>
            </a:lvl5pPr>
            <a:lvl6pPr marL="3035808" indent="0">
              <a:buNone/>
              <a:defRPr sz="1900">
                <a:solidFill>
                  <a:schemeClr val="tx1">
                    <a:tint val="75000"/>
                  </a:schemeClr>
                </a:solidFill>
              </a:defRPr>
            </a:lvl6pPr>
            <a:lvl7pPr marL="3642970" indent="0">
              <a:buNone/>
              <a:defRPr sz="1900">
                <a:solidFill>
                  <a:schemeClr val="tx1">
                    <a:tint val="75000"/>
                  </a:schemeClr>
                </a:solidFill>
              </a:defRPr>
            </a:lvl7pPr>
            <a:lvl8pPr marL="4250131" indent="0">
              <a:buNone/>
              <a:defRPr sz="1900">
                <a:solidFill>
                  <a:schemeClr val="tx1">
                    <a:tint val="75000"/>
                  </a:schemeClr>
                </a:solidFill>
              </a:defRPr>
            </a:lvl8pPr>
            <a:lvl9pPr marL="4857293" indent="0">
              <a:buNone/>
              <a:defRPr sz="1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4CF2E0-CCC4-4E1E-9902-C3C36AB3FDA4}" type="datetimeFigureOut">
              <a:rPr lang="en-US" smtClean="0"/>
              <a:t>5/30/2018</a:t>
            </a:fld>
            <a:endParaRPr lang="en-US"/>
          </a:p>
        </p:txBody>
      </p:sp>
      <p:sp>
        <p:nvSpPr>
          <p:cNvPr id="5" name="フッター プレースホルダー 4"/>
          <p:cNvSpPr>
            <a:spLocks noGrp="1"/>
          </p:cNvSpPr>
          <p:nvPr>
            <p:ph type="ftr" sz="quarter" idx="11"/>
          </p:nvPr>
        </p:nvSpPr>
        <p:spPr/>
        <p:txBody>
          <a:bodyPr/>
          <a:lstStyle/>
          <a:p>
            <a:endParaRPr kumimoji="0" lang="en-US" dirty="0"/>
          </a:p>
        </p:txBody>
      </p:sp>
      <p:sp>
        <p:nvSpPr>
          <p:cNvPr id="6" name="スライド番号プレースホルダー 5"/>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extLst>
      <p:ext uri="{BB962C8B-B14F-4D97-AF65-F5344CB8AC3E}">
        <p14:creationId xmlns:p14="http://schemas.microsoft.com/office/powerpoint/2010/main" val="97604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6663" y="1596127"/>
            <a:ext cx="5358858" cy="45144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67742" y="1596127"/>
            <a:ext cx="5358858" cy="45144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4CF2E0-CCC4-4E1E-9902-C3C36AB3FDA4}" type="datetimeFigureOut">
              <a:rPr lang="en-US" smtClean="0"/>
              <a:t>5/30/2018</a:t>
            </a:fld>
            <a:endParaRPr lang="en-US"/>
          </a:p>
        </p:txBody>
      </p:sp>
      <p:sp>
        <p:nvSpPr>
          <p:cNvPr id="6" name="フッター プレースホルダー 5"/>
          <p:cNvSpPr>
            <a:spLocks noGrp="1"/>
          </p:cNvSpPr>
          <p:nvPr>
            <p:ph type="ftr" sz="quarter" idx="11"/>
          </p:nvPr>
        </p:nvSpPr>
        <p:spPr/>
        <p:txBody>
          <a:bodyPr/>
          <a:lstStyle/>
          <a:p>
            <a:endParaRPr kumimoji="0" lang="en-US"/>
          </a:p>
        </p:txBody>
      </p:sp>
      <p:sp>
        <p:nvSpPr>
          <p:cNvPr id="7" name="スライド番号プレースホルダー 6"/>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9649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6663" y="1531204"/>
            <a:ext cx="5360965" cy="638134"/>
          </a:xfrm>
        </p:spPr>
        <p:txBody>
          <a:bodyPr anchor="b"/>
          <a:lstStyle>
            <a:lvl1pPr marL="0" indent="0">
              <a:buNone/>
              <a:defRPr sz="3200" b="1"/>
            </a:lvl1pPr>
            <a:lvl2pPr marL="607162" indent="0">
              <a:buNone/>
              <a:defRPr sz="2700" b="1"/>
            </a:lvl2pPr>
            <a:lvl3pPr marL="1214323" indent="0">
              <a:buNone/>
              <a:defRPr sz="2400" b="1"/>
            </a:lvl3pPr>
            <a:lvl4pPr marL="1821485" indent="0">
              <a:buNone/>
              <a:defRPr sz="2100" b="1"/>
            </a:lvl4pPr>
            <a:lvl5pPr marL="2428646" indent="0">
              <a:buNone/>
              <a:defRPr sz="2100" b="1"/>
            </a:lvl5pPr>
            <a:lvl6pPr marL="3035808" indent="0">
              <a:buNone/>
              <a:defRPr sz="2100" b="1"/>
            </a:lvl6pPr>
            <a:lvl7pPr marL="3642970" indent="0">
              <a:buNone/>
              <a:defRPr sz="2100" b="1"/>
            </a:lvl7pPr>
            <a:lvl8pPr marL="4250131" indent="0">
              <a:buNone/>
              <a:defRPr sz="2100" b="1"/>
            </a:lvl8pPr>
            <a:lvl9pPr marL="4857293" indent="0">
              <a:buNone/>
              <a:defRPr sz="21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6663" y="2169337"/>
            <a:ext cx="5360965" cy="3941227"/>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63531" y="1531204"/>
            <a:ext cx="5363071" cy="638134"/>
          </a:xfrm>
        </p:spPr>
        <p:txBody>
          <a:bodyPr anchor="b"/>
          <a:lstStyle>
            <a:lvl1pPr marL="0" indent="0">
              <a:buNone/>
              <a:defRPr sz="3200" b="1"/>
            </a:lvl1pPr>
            <a:lvl2pPr marL="607162" indent="0">
              <a:buNone/>
              <a:defRPr sz="2700" b="1"/>
            </a:lvl2pPr>
            <a:lvl3pPr marL="1214323" indent="0">
              <a:buNone/>
              <a:defRPr sz="2400" b="1"/>
            </a:lvl3pPr>
            <a:lvl4pPr marL="1821485" indent="0">
              <a:buNone/>
              <a:defRPr sz="2100" b="1"/>
            </a:lvl4pPr>
            <a:lvl5pPr marL="2428646" indent="0">
              <a:buNone/>
              <a:defRPr sz="2100" b="1"/>
            </a:lvl5pPr>
            <a:lvl6pPr marL="3035808" indent="0">
              <a:buNone/>
              <a:defRPr sz="2100" b="1"/>
            </a:lvl6pPr>
            <a:lvl7pPr marL="3642970" indent="0">
              <a:buNone/>
              <a:defRPr sz="2100" b="1"/>
            </a:lvl7pPr>
            <a:lvl8pPr marL="4250131" indent="0">
              <a:buNone/>
              <a:defRPr sz="2100" b="1"/>
            </a:lvl8pPr>
            <a:lvl9pPr marL="4857293" indent="0">
              <a:buNone/>
              <a:defRPr sz="21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63531" y="2169337"/>
            <a:ext cx="5363071" cy="3941227"/>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4CF2E0-CCC4-4E1E-9902-C3C36AB3FDA4}" type="datetimeFigureOut">
              <a:rPr lang="en-US" smtClean="0"/>
              <a:t>5/30/2018</a:t>
            </a:fld>
            <a:endParaRPr lang="en-US"/>
          </a:p>
        </p:txBody>
      </p:sp>
      <p:sp>
        <p:nvSpPr>
          <p:cNvPr id="8" name="フッター プレースホルダー 7"/>
          <p:cNvSpPr>
            <a:spLocks noGrp="1"/>
          </p:cNvSpPr>
          <p:nvPr>
            <p:ph type="ftr" sz="quarter" idx="11"/>
          </p:nvPr>
        </p:nvSpPr>
        <p:spPr/>
        <p:txBody>
          <a:bodyPr/>
          <a:lstStyle/>
          <a:p>
            <a:endParaRPr kumimoji="0" lang="en-US"/>
          </a:p>
        </p:txBody>
      </p:sp>
      <p:sp>
        <p:nvSpPr>
          <p:cNvPr id="9" name="スライド番号プレースホルダー 8"/>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412120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4CF2E0-CCC4-4E1E-9902-C3C36AB3FDA4}" type="datetimeFigureOut">
              <a:rPr lang="en-US" smtClean="0"/>
              <a:t>5/30/2018</a:t>
            </a:fld>
            <a:endParaRPr lang="en-US"/>
          </a:p>
        </p:txBody>
      </p:sp>
      <p:sp>
        <p:nvSpPr>
          <p:cNvPr id="4" name="フッター プレースホルダー 3"/>
          <p:cNvSpPr>
            <a:spLocks noGrp="1"/>
          </p:cNvSpPr>
          <p:nvPr>
            <p:ph type="ftr" sz="quarter" idx="11"/>
          </p:nvPr>
        </p:nvSpPr>
        <p:spPr/>
        <p:txBody>
          <a:bodyPr/>
          <a:lstStyle/>
          <a:p>
            <a:endParaRPr kumimoji="0" lang="en-US"/>
          </a:p>
        </p:txBody>
      </p:sp>
      <p:sp>
        <p:nvSpPr>
          <p:cNvPr id="5" name="スライド番号プレースホルダー 4"/>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339115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4CF2E0-CCC4-4E1E-9902-C3C36AB3FDA4}" type="datetimeFigureOut">
              <a:rPr lang="en-US" smtClean="0"/>
              <a:t>5/30/2018</a:t>
            </a:fld>
            <a:endParaRPr lang="en-US"/>
          </a:p>
        </p:txBody>
      </p:sp>
      <p:sp>
        <p:nvSpPr>
          <p:cNvPr id="3" name="フッター プレースホルダー 2"/>
          <p:cNvSpPr>
            <a:spLocks noGrp="1"/>
          </p:cNvSpPr>
          <p:nvPr>
            <p:ph type="ftr" sz="quarter" idx="11"/>
          </p:nvPr>
        </p:nvSpPr>
        <p:spPr/>
        <p:txBody>
          <a:bodyPr/>
          <a:lstStyle/>
          <a:p>
            <a:endParaRPr kumimoji="0" lang="en-US"/>
          </a:p>
        </p:txBody>
      </p:sp>
      <p:sp>
        <p:nvSpPr>
          <p:cNvPr id="4" name="スライド番号プレースホルダー 3"/>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41825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6665" y="272354"/>
            <a:ext cx="3991760" cy="1159092"/>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43769" y="272356"/>
            <a:ext cx="6782831" cy="5838210"/>
          </a:xfrm>
        </p:spPr>
        <p:txBody>
          <a:bodyPr/>
          <a:lstStyle>
            <a:lvl1pPr>
              <a:defRPr sz="42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6665" y="1431448"/>
            <a:ext cx="3991760" cy="4679118"/>
          </a:xfrm>
        </p:spPr>
        <p:txBody>
          <a:bodyPr/>
          <a:lstStyle>
            <a:lvl1pPr marL="0" indent="0">
              <a:buNone/>
              <a:defRPr sz="1900"/>
            </a:lvl1pPr>
            <a:lvl2pPr marL="607162" indent="0">
              <a:buNone/>
              <a:defRPr sz="1600"/>
            </a:lvl2pPr>
            <a:lvl3pPr marL="1214323" indent="0">
              <a:buNone/>
              <a:defRPr sz="1300"/>
            </a:lvl3pPr>
            <a:lvl4pPr marL="1821485" indent="0">
              <a:buNone/>
              <a:defRPr sz="1200"/>
            </a:lvl4pPr>
            <a:lvl5pPr marL="2428646" indent="0">
              <a:buNone/>
              <a:defRPr sz="1200"/>
            </a:lvl5pPr>
            <a:lvl6pPr marL="3035808" indent="0">
              <a:buNone/>
              <a:defRPr sz="1200"/>
            </a:lvl6pPr>
            <a:lvl7pPr marL="3642970" indent="0">
              <a:buNone/>
              <a:defRPr sz="1200"/>
            </a:lvl7pPr>
            <a:lvl8pPr marL="4250131" indent="0">
              <a:buNone/>
              <a:defRPr sz="1200"/>
            </a:lvl8pPr>
            <a:lvl9pPr marL="4857293"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4CF2E0-CCC4-4E1E-9902-C3C36AB3FDA4}" type="datetimeFigureOut">
              <a:rPr lang="en-US" smtClean="0"/>
              <a:t>5/30/2018</a:t>
            </a:fld>
            <a:endParaRPr lang="en-US"/>
          </a:p>
        </p:txBody>
      </p:sp>
      <p:sp>
        <p:nvSpPr>
          <p:cNvPr id="6" name="フッター プレースホルダー 5"/>
          <p:cNvSpPr>
            <a:spLocks noGrp="1"/>
          </p:cNvSpPr>
          <p:nvPr>
            <p:ph type="ftr" sz="quarter" idx="11"/>
          </p:nvPr>
        </p:nvSpPr>
        <p:spPr/>
        <p:txBody>
          <a:bodyPr/>
          <a:lstStyle/>
          <a:p>
            <a:endParaRPr kumimoji="0" lang="en-US"/>
          </a:p>
        </p:txBody>
      </p:sp>
      <p:sp>
        <p:nvSpPr>
          <p:cNvPr id="7" name="スライド番号プレースホルダー 6"/>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4936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78204" y="4788376"/>
            <a:ext cx="7279958" cy="565296"/>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78204" y="611214"/>
            <a:ext cx="7279958" cy="4104323"/>
          </a:xfrm>
        </p:spPr>
        <p:txBody>
          <a:bodyPr/>
          <a:lstStyle>
            <a:lvl1pPr marL="0" indent="0">
              <a:buNone/>
              <a:defRPr sz="4200"/>
            </a:lvl1pPr>
            <a:lvl2pPr marL="607162" indent="0">
              <a:buNone/>
              <a:defRPr sz="3700"/>
            </a:lvl2pPr>
            <a:lvl3pPr marL="1214323" indent="0">
              <a:buNone/>
              <a:defRPr sz="3200"/>
            </a:lvl3pPr>
            <a:lvl4pPr marL="1821485" indent="0">
              <a:buNone/>
              <a:defRPr sz="2700"/>
            </a:lvl4pPr>
            <a:lvl5pPr marL="2428646" indent="0">
              <a:buNone/>
              <a:defRPr sz="2700"/>
            </a:lvl5pPr>
            <a:lvl6pPr marL="3035808" indent="0">
              <a:buNone/>
              <a:defRPr sz="2700"/>
            </a:lvl6pPr>
            <a:lvl7pPr marL="3642970" indent="0">
              <a:buNone/>
              <a:defRPr sz="2700"/>
            </a:lvl7pPr>
            <a:lvl8pPr marL="4250131" indent="0">
              <a:buNone/>
              <a:defRPr sz="2700"/>
            </a:lvl8pPr>
            <a:lvl9pPr marL="4857293" indent="0">
              <a:buNone/>
              <a:defRPr sz="2700"/>
            </a:lvl9pPr>
          </a:lstStyle>
          <a:p>
            <a:endParaRPr kumimoji="1" lang="ja-JP" altLang="en-US"/>
          </a:p>
        </p:txBody>
      </p:sp>
      <p:sp>
        <p:nvSpPr>
          <p:cNvPr id="4" name="テキスト プレースホルダー 3"/>
          <p:cNvSpPr>
            <a:spLocks noGrp="1"/>
          </p:cNvSpPr>
          <p:nvPr>
            <p:ph type="body" sz="half" idx="2"/>
          </p:nvPr>
        </p:nvSpPr>
        <p:spPr>
          <a:xfrm>
            <a:off x="2378204" y="5353672"/>
            <a:ext cx="7279958" cy="802813"/>
          </a:xfrm>
        </p:spPr>
        <p:txBody>
          <a:bodyPr/>
          <a:lstStyle>
            <a:lvl1pPr marL="0" indent="0">
              <a:buNone/>
              <a:defRPr sz="1900"/>
            </a:lvl1pPr>
            <a:lvl2pPr marL="607162" indent="0">
              <a:buNone/>
              <a:defRPr sz="1600"/>
            </a:lvl2pPr>
            <a:lvl3pPr marL="1214323" indent="0">
              <a:buNone/>
              <a:defRPr sz="1300"/>
            </a:lvl3pPr>
            <a:lvl4pPr marL="1821485" indent="0">
              <a:buNone/>
              <a:defRPr sz="1200"/>
            </a:lvl4pPr>
            <a:lvl5pPr marL="2428646" indent="0">
              <a:buNone/>
              <a:defRPr sz="1200"/>
            </a:lvl5pPr>
            <a:lvl6pPr marL="3035808" indent="0">
              <a:buNone/>
              <a:defRPr sz="1200"/>
            </a:lvl6pPr>
            <a:lvl7pPr marL="3642970" indent="0">
              <a:buNone/>
              <a:defRPr sz="1200"/>
            </a:lvl7pPr>
            <a:lvl8pPr marL="4250131" indent="0">
              <a:buNone/>
              <a:defRPr sz="1200"/>
            </a:lvl8pPr>
            <a:lvl9pPr marL="4857293"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4CF2E0-CCC4-4E1E-9902-C3C36AB3FDA4}" type="datetimeFigureOut">
              <a:rPr lang="en-US" smtClean="0"/>
              <a:t>5/30/2018</a:t>
            </a:fld>
            <a:endParaRPr lang="en-US"/>
          </a:p>
        </p:txBody>
      </p:sp>
      <p:sp>
        <p:nvSpPr>
          <p:cNvPr id="6" name="フッター プレースホルダー 5"/>
          <p:cNvSpPr>
            <a:spLocks noGrp="1"/>
          </p:cNvSpPr>
          <p:nvPr>
            <p:ph type="ftr" sz="quarter" idx="11"/>
          </p:nvPr>
        </p:nvSpPr>
        <p:spPr/>
        <p:txBody>
          <a:bodyPr/>
          <a:lstStyle/>
          <a:p>
            <a:endParaRPr kumimoji="0" lang="en-US" dirty="0"/>
          </a:p>
        </p:txBody>
      </p:sp>
      <p:sp>
        <p:nvSpPr>
          <p:cNvPr id="7" name="スライド番号プレースホルダー 6"/>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extLst>
      <p:ext uri="{BB962C8B-B14F-4D97-AF65-F5344CB8AC3E}">
        <p14:creationId xmlns:p14="http://schemas.microsoft.com/office/powerpoint/2010/main" val="18727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6663" y="273939"/>
            <a:ext cx="10919937" cy="1140090"/>
          </a:xfrm>
          <a:prstGeom prst="rect">
            <a:avLst/>
          </a:prstGeom>
        </p:spPr>
        <p:txBody>
          <a:bodyPr vert="horz" lIns="121432" tIns="60716" rIns="121432" bIns="6071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6663" y="1596127"/>
            <a:ext cx="10919937" cy="4514439"/>
          </a:xfrm>
          <a:prstGeom prst="rect">
            <a:avLst/>
          </a:prstGeom>
        </p:spPr>
        <p:txBody>
          <a:bodyPr vert="horz" lIns="121432" tIns="60716" rIns="121432" bIns="6071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6663" y="6340166"/>
            <a:ext cx="2831095" cy="364196"/>
          </a:xfrm>
          <a:prstGeom prst="rect">
            <a:avLst/>
          </a:prstGeom>
        </p:spPr>
        <p:txBody>
          <a:bodyPr vert="horz" lIns="121432" tIns="60716" rIns="121432" bIns="60716" rtlCol="0" anchor="ctr"/>
          <a:lstStyle>
            <a:lvl1pPr algn="l">
              <a:defRPr sz="1600">
                <a:solidFill>
                  <a:schemeClr val="tx1">
                    <a:tint val="75000"/>
                  </a:schemeClr>
                </a:solidFill>
              </a:defRPr>
            </a:lvl1pPr>
          </a:lstStyle>
          <a:p>
            <a:pPr algn="r" eaLnBrk="1" latinLnBrk="0" hangingPunct="1"/>
            <a:fld id="{564CF2E0-CCC4-4E1E-9902-C3C36AB3FDA4}" type="datetimeFigureOut">
              <a:rPr lang="en-US" smtClean="0"/>
              <a:t>5/30/2018</a:t>
            </a:fld>
            <a:endParaRPr lang="en-US" sz="1900" dirty="0">
              <a:solidFill>
                <a:schemeClr val="tx2"/>
              </a:solidFill>
            </a:endParaRPr>
          </a:p>
        </p:txBody>
      </p:sp>
      <p:sp>
        <p:nvSpPr>
          <p:cNvPr id="5" name="フッター プレースホルダー 4"/>
          <p:cNvSpPr>
            <a:spLocks noGrp="1"/>
          </p:cNvSpPr>
          <p:nvPr>
            <p:ph type="ftr" sz="quarter" idx="3"/>
          </p:nvPr>
        </p:nvSpPr>
        <p:spPr>
          <a:xfrm>
            <a:off x="4145532" y="6340166"/>
            <a:ext cx="3842200" cy="364196"/>
          </a:xfrm>
          <a:prstGeom prst="rect">
            <a:avLst/>
          </a:prstGeom>
        </p:spPr>
        <p:txBody>
          <a:bodyPr vert="horz" lIns="121432" tIns="60716" rIns="121432" bIns="60716" rtlCol="0" anchor="ctr"/>
          <a:lstStyle>
            <a:lvl1pPr algn="ctr">
              <a:defRPr sz="1600">
                <a:solidFill>
                  <a:schemeClr val="tx1">
                    <a:tint val="75000"/>
                  </a:schemeClr>
                </a:solidFill>
              </a:defRPr>
            </a:lvl1pPr>
          </a:lstStyle>
          <a:p>
            <a:endParaRPr kumimoji="0" lang="en-US" sz="1900" dirty="0">
              <a:solidFill>
                <a:schemeClr val="tx2"/>
              </a:solidFill>
            </a:endParaRPr>
          </a:p>
        </p:txBody>
      </p:sp>
      <p:sp>
        <p:nvSpPr>
          <p:cNvPr id="6" name="スライド番号プレースホルダー 5"/>
          <p:cNvSpPr>
            <a:spLocks noGrp="1"/>
          </p:cNvSpPr>
          <p:nvPr>
            <p:ph type="sldNum" sz="quarter" idx="4"/>
          </p:nvPr>
        </p:nvSpPr>
        <p:spPr>
          <a:xfrm>
            <a:off x="8695505" y="6340166"/>
            <a:ext cx="2831095" cy="364196"/>
          </a:xfrm>
          <a:prstGeom prst="rect">
            <a:avLst/>
          </a:prstGeom>
        </p:spPr>
        <p:txBody>
          <a:bodyPr vert="horz" lIns="121432" tIns="60716" rIns="121432" bIns="60716" rtlCol="0" anchor="ctr"/>
          <a:lstStyle>
            <a:lvl1pPr algn="r">
              <a:defRPr sz="1600">
                <a:solidFill>
                  <a:schemeClr val="tx1">
                    <a:tint val="75000"/>
                  </a:schemeClr>
                </a:solidFill>
              </a:defRPr>
            </a:lvl1pPr>
          </a:lstStyle>
          <a:p>
            <a:pPr algn="ctr" eaLnBrk="1" latinLnBrk="0" hangingPunct="1"/>
            <a:fld id="{6F42FDE4-A7DD-41A7-A0A6-9B649FB43336}" type="slidenum">
              <a:rPr kumimoji="0" lang="en-US" smtClean="0"/>
              <a:t>‹#›</a:t>
            </a:fld>
            <a:endParaRPr kumimoji="0" lang="en-US" sz="1900" dirty="0">
              <a:solidFill>
                <a:srgbClr val="FFFFFF"/>
              </a:solidFill>
              <a:latin typeface="+mj-lt"/>
              <a:ea typeface="+mj-ea"/>
              <a:cs typeface="+mj-cs"/>
            </a:endParaRPr>
          </a:p>
        </p:txBody>
      </p:sp>
    </p:spTree>
    <p:extLst>
      <p:ext uri="{BB962C8B-B14F-4D97-AF65-F5344CB8AC3E}">
        <p14:creationId xmlns:p14="http://schemas.microsoft.com/office/powerpoint/2010/main" val="159542437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1214323" rtl="0" eaLnBrk="1" latinLnBrk="0" hangingPunct="1">
        <a:spcBef>
          <a:spcPct val="0"/>
        </a:spcBef>
        <a:buNone/>
        <a:defRPr kumimoji="1" sz="5800" kern="1200">
          <a:solidFill>
            <a:schemeClr val="tx1"/>
          </a:solidFill>
          <a:latin typeface="+mj-lt"/>
          <a:ea typeface="+mj-ea"/>
          <a:cs typeface="+mj-cs"/>
        </a:defRPr>
      </a:lvl1pPr>
    </p:titleStyle>
    <p:bodyStyle>
      <a:lvl1pPr marL="455371" indent="-455371" algn="l" defTabSz="1214323" rtl="0" eaLnBrk="1" latinLnBrk="0" hangingPunct="1">
        <a:spcBef>
          <a:spcPct val="20000"/>
        </a:spcBef>
        <a:buFont typeface="Arial" panose="020B0604020202020204" pitchFamily="34" charset="0"/>
        <a:buChar char="•"/>
        <a:defRPr kumimoji="1" sz="4200" kern="1200">
          <a:solidFill>
            <a:schemeClr val="tx1"/>
          </a:solidFill>
          <a:latin typeface="+mn-lt"/>
          <a:ea typeface="+mn-ea"/>
          <a:cs typeface="+mn-cs"/>
        </a:defRPr>
      </a:lvl1pPr>
      <a:lvl2pPr marL="986638" indent="-379476" algn="l" defTabSz="1214323"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2pPr>
      <a:lvl3pPr marL="1517904" indent="-303581" algn="l" defTabSz="12143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25066" indent="-303581" algn="l" defTabSz="1214323"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4pPr>
      <a:lvl5pPr marL="2732227" indent="-303581" algn="l" defTabSz="1214323"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5pPr>
      <a:lvl6pPr marL="3339389" indent="-303581" algn="l" defTabSz="1214323"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6pPr>
      <a:lvl7pPr marL="3946550" indent="-303581" algn="l" defTabSz="1214323"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7pPr>
      <a:lvl8pPr marL="4553712" indent="-303581" algn="l" defTabSz="1214323"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8pPr>
      <a:lvl9pPr marL="5160874" indent="-303581" algn="l" defTabSz="1214323"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ja-JP"/>
      </a:defPPr>
      <a:lvl1pPr marL="0" algn="l" defTabSz="1214323" rtl="0" eaLnBrk="1" latinLnBrk="0" hangingPunct="1">
        <a:defRPr kumimoji="1" sz="2400" kern="1200">
          <a:solidFill>
            <a:schemeClr val="tx1"/>
          </a:solidFill>
          <a:latin typeface="+mn-lt"/>
          <a:ea typeface="+mn-ea"/>
          <a:cs typeface="+mn-cs"/>
        </a:defRPr>
      </a:lvl1pPr>
      <a:lvl2pPr marL="607162" algn="l" defTabSz="1214323" rtl="0" eaLnBrk="1" latinLnBrk="0" hangingPunct="1">
        <a:defRPr kumimoji="1" sz="2400" kern="1200">
          <a:solidFill>
            <a:schemeClr val="tx1"/>
          </a:solidFill>
          <a:latin typeface="+mn-lt"/>
          <a:ea typeface="+mn-ea"/>
          <a:cs typeface="+mn-cs"/>
        </a:defRPr>
      </a:lvl2pPr>
      <a:lvl3pPr marL="1214323" algn="l" defTabSz="1214323" rtl="0" eaLnBrk="1" latinLnBrk="0" hangingPunct="1">
        <a:defRPr kumimoji="1" sz="2400" kern="1200">
          <a:solidFill>
            <a:schemeClr val="tx1"/>
          </a:solidFill>
          <a:latin typeface="+mn-lt"/>
          <a:ea typeface="+mn-ea"/>
          <a:cs typeface="+mn-cs"/>
        </a:defRPr>
      </a:lvl3pPr>
      <a:lvl4pPr marL="1821485" algn="l" defTabSz="1214323" rtl="0" eaLnBrk="1" latinLnBrk="0" hangingPunct="1">
        <a:defRPr kumimoji="1" sz="2400" kern="1200">
          <a:solidFill>
            <a:schemeClr val="tx1"/>
          </a:solidFill>
          <a:latin typeface="+mn-lt"/>
          <a:ea typeface="+mn-ea"/>
          <a:cs typeface="+mn-cs"/>
        </a:defRPr>
      </a:lvl4pPr>
      <a:lvl5pPr marL="2428646" algn="l" defTabSz="1214323" rtl="0" eaLnBrk="1" latinLnBrk="0" hangingPunct="1">
        <a:defRPr kumimoji="1" sz="2400" kern="1200">
          <a:solidFill>
            <a:schemeClr val="tx1"/>
          </a:solidFill>
          <a:latin typeface="+mn-lt"/>
          <a:ea typeface="+mn-ea"/>
          <a:cs typeface="+mn-cs"/>
        </a:defRPr>
      </a:lvl5pPr>
      <a:lvl6pPr marL="3035808" algn="l" defTabSz="1214323" rtl="0" eaLnBrk="1" latinLnBrk="0" hangingPunct="1">
        <a:defRPr kumimoji="1" sz="2400" kern="1200">
          <a:solidFill>
            <a:schemeClr val="tx1"/>
          </a:solidFill>
          <a:latin typeface="+mn-lt"/>
          <a:ea typeface="+mn-ea"/>
          <a:cs typeface="+mn-cs"/>
        </a:defRPr>
      </a:lvl6pPr>
      <a:lvl7pPr marL="3642970" algn="l" defTabSz="1214323" rtl="0" eaLnBrk="1" latinLnBrk="0" hangingPunct="1">
        <a:defRPr kumimoji="1" sz="2400" kern="1200">
          <a:solidFill>
            <a:schemeClr val="tx1"/>
          </a:solidFill>
          <a:latin typeface="+mn-lt"/>
          <a:ea typeface="+mn-ea"/>
          <a:cs typeface="+mn-cs"/>
        </a:defRPr>
      </a:lvl7pPr>
      <a:lvl8pPr marL="4250131" algn="l" defTabSz="1214323" rtl="0" eaLnBrk="1" latinLnBrk="0" hangingPunct="1">
        <a:defRPr kumimoji="1" sz="2400" kern="1200">
          <a:solidFill>
            <a:schemeClr val="tx1"/>
          </a:solidFill>
          <a:latin typeface="+mn-lt"/>
          <a:ea typeface="+mn-ea"/>
          <a:cs typeface="+mn-cs"/>
        </a:defRPr>
      </a:lvl8pPr>
      <a:lvl9pPr marL="4857293" algn="l" defTabSz="121432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3" y="0"/>
            <a:ext cx="12118415" cy="6840538"/>
          </a:xfrm>
          <a:prstGeom prst="rect">
            <a:avLst/>
          </a:prstGeom>
          <a:ln w="12700">
            <a:solidFill>
              <a:schemeClr val="bg1"/>
            </a:solidFill>
          </a:ln>
        </p:spPr>
      </p:pic>
      <p:sp>
        <p:nvSpPr>
          <p:cNvPr id="3" name="タイトル 2"/>
          <p:cNvSpPr>
            <a:spLocks noGrp="1"/>
          </p:cNvSpPr>
          <p:nvPr>
            <p:ph type="ctr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ja-JP" altLang="en-US" sz="12700" dirty="0">
                <a:ln w="18415" cmpd="sng">
                  <a:solidFill>
                    <a:srgbClr val="FFFFFF"/>
                  </a:solidFill>
                  <a:prstDash val="solid"/>
                </a:ln>
                <a:solidFill>
                  <a:srgbClr val="FFFFFF"/>
                </a:solidFill>
                <a:effectLst>
                  <a:outerShdw blurRad="63500" dir="3600000" algn="tl" rotWithShape="0">
                    <a:srgbClr val="000000">
                      <a:alpha val="70000"/>
                    </a:srgbClr>
                  </a:outerShdw>
                </a:effectLst>
              </a:rPr>
              <a:t>熱 </a:t>
            </a:r>
            <a:r>
              <a:rPr lang="ja-JP" altLang="en-US" sz="6400" dirty="0">
                <a:ln w="18415" cmpd="sng">
                  <a:solidFill>
                    <a:srgbClr val="FFFFFF"/>
                  </a:solidFill>
                  <a:prstDash val="solid"/>
                </a:ln>
                <a:solidFill>
                  <a:srgbClr val="FFFFFF"/>
                </a:solidFill>
                <a:effectLst>
                  <a:outerShdw blurRad="63500" dir="3600000" algn="tl" rotWithShape="0">
                    <a:srgbClr val="000000">
                      <a:alpha val="70000"/>
                    </a:srgbClr>
                  </a:outerShdw>
                </a:effectLst>
              </a:rPr>
              <a:t>を科学する</a:t>
            </a:r>
          </a:p>
        </p:txBody>
      </p:sp>
    </p:spTree>
    <p:extLst>
      <p:ext uri="{BB962C8B-B14F-4D97-AF65-F5344CB8AC3E}">
        <p14:creationId xmlns:p14="http://schemas.microsoft.com/office/powerpoint/2010/main" val="370016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939"/>
            <a:ext cx="12133263" cy="842074"/>
          </a:xfrm>
        </p:spPr>
        <p:style>
          <a:lnRef idx="2">
            <a:schemeClr val="accent3"/>
          </a:lnRef>
          <a:fillRef idx="1">
            <a:schemeClr val="lt1"/>
          </a:fillRef>
          <a:effectRef idx="0">
            <a:schemeClr val="accent3"/>
          </a:effectRef>
          <a:fontRef idx="minor">
            <a:schemeClr val="dk1"/>
          </a:fontRef>
        </p:style>
        <p:txBody>
          <a:bodyPr>
            <a:normAutofit/>
          </a:bodyPr>
          <a:lstStyle/>
          <a:p>
            <a:r>
              <a:rPr kumimoji="1" lang="ja-JP" altLang="en-US" sz="4400" dirty="0" smtClean="0">
                <a:solidFill>
                  <a:srgbClr val="FF0000"/>
                </a:solidFill>
              </a:rPr>
              <a:t>地球温暖化の仕組み</a:t>
            </a:r>
            <a:endParaRPr kumimoji="1" lang="ja-JP" altLang="en-US" sz="4400" dirty="0">
              <a:solidFill>
                <a:srgbClr val="FF0000"/>
              </a:solidFill>
            </a:endParaRPr>
          </a:p>
        </p:txBody>
      </p:sp>
      <p:pic>
        <p:nvPicPr>
          <p:cNvPr id="5122" name="Picture 2" descr="H:\20170621backup\ドキュメント\サンアース荒井さまパワポ\画像\img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695" y="1505406"/>
            <a:ext cx="4872954" cy="475252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41315" y="1447886"/>
            <a:ext cx="6080511" cy="5386090"/>
          </a:xfrm>
          <a:prstGeom prst="rect">
            <a:avLst/>
          </a:prstGeom>
          <a:noFill/>
        </p:spPr>
        <p:txBody>
          <a:bodyPr wrap="none" rtlCol="0">
            <a:spAutoFit/>
          </a:bodyPr>
          <a:lstStyle/>
          <a:p>
            <a:r>
              <a:rPr kumimoji="1" lang="ja-JP" altLang="en-US" sz="3200" dirty="0" smtClean="0"/>
              <a:t>　　赤外線・可視光線・紫外線</a:t>
            </a:r>
            <a:endParaRPr kumimoji="1" lang="en-US" altLang="ja-JP" sz="3200" dirty="0" smtClean="0"/>
          </a:p>
          <a:p>
            <a:endParaRPr kumimoji="1" lang="en-US" altLang="ja-JP" dirty="0"/>
          </a:p>
          <a:p>
            <a:endParaRPr kumimoji="1" lang="en-US" altLang="ja-JP" b="1" dirty="0" smtClean="0"/>
          </a:p>
          <a:p>
            <a:endParaRPr kumimoji="1" lang="en-US" altLang="ja-JP" b="1" dirty="0" smtClean="0"/>
          </a:p>
          <a:p>
            <a:r>
              <a:rPr kumimoji="1" lang="ja-JP" altLang="en-US" b="1" dirty="0" smtClean="0"/>
              <a:t>二酸化炭素</a:t>
            </a:r>
            <a:r>
              <a:rPr kumimoji="1" lang="ja-JP" altLang="en-US" b="1" dirty="0"/>
              <a:t>（</a:t>
            </a:r>
            <a:r>
              <a:rPr lang="pt-BR" altLang="ja-JP" b="1" dirty="0">
                <a:latin typeface="ＭＳ ゴシック" panose="020B0609070205080204" pitchFamily="49" charset="-128"/>
                <a:ea typeface="ＭＳ ゴシック" panose="020B0609070205080204" pitchFamily="49" charset="-128"/>
              </a:rPr>
              <a:t>CO</a:t>
            </a:r>
            <a:r>
              <a:rPr lang="pt-BR" altLang="ja-JP" b="1" baseline="-12000" dirty="0">
                <a:latin typeface="ＭＳ ゴシック" panose="020B0609070205080204" pitchFamily="49" charset="-128"/>
                <a:ea typeface="ＭＳ ゴシック" panose="020B0609070205080204" pitchFamily="49" charset="-128"/>
              </a:rPr>
              <a:t>2</a:t>
            </a:r>
            <a:r>
              <a:rPr kumimoji="1" lang="ja-JP" altLang="en-US" b="1" dirty="0"/>
              <a:t> </a:t>
            </a:r>
            <a:r>
              <a:rPr kumimoji="1" lang="ja-JP" altLang="en-US" b="1" dirty="0" smtClean="0"/>
              <a:t>）の分子や原子を振動させる</a:t>
            </a:r>
            <a:endParaRPr kumimoji="1" lang="en-US" altLang="ja-JP" b="1" dirty="0" smtClean="0"/>
          </a:p>
          <a:p>
            <a:endParaRPr kumimoji="1" lang="en-US" altLang="ja-JP" b="1" dirty="0"/>
          </a:p>
          <a:p>
            <a:pPr algn="ctr"/>
            <a:endParaRPr kumimoji="1" lang="en-US" altLang="ja-JP" sz="3200" dirty="0" smtClean="0"/>
          </a:p>
          <a:p>
            <a:pPr algn="ctr"/>
            <a:r>
              <a:rPr kumimoji="1" lang="ja-JP" altLang="en-US" sz="3200" dirty="0" smtClean="0"/>
              <a:t>熱が生み出される</a:t>
            </a:r>
            <a:endParaRPr kumimoji="1" lang="en-US" altLang="ja-JP" sz="3200" dirty="0" smtClean="0"/>
          </a:p>
          <a:p>
            <a:pPr algn="ctr"/>
            <a:endParaRPr kumimoji="1" lang="en-US" altLang="ja-JP" sz="3200" dirty="0" smtClean="0"/>
          </a:p>
          <a:p>
            <a:pPr algn="ctr"/>
            <a:endParaRPr kumimoji="1" lang="en-US" altLang="ja-JP" sz="3200" dirty="0" smtClean="0"/>
          </a:p>
          <a:p>
            <a:pPr algn="ctr"/>
            <a:r>
              <a:rPr kumimoji="1" lang="ja-JP" altLang="en-US" sz="3200" dirty="0" smtClean="0"/>
              <a:t>地球</a:t>
            </a:r>
            <a:r>
              <a:rPr kumimoji="1" lang="ja-JP" altLang="en-US" sz="3200" dirty="0"/>
              <a:t>温暖化</a:t>
            </a:r>
            <a:r>
              <a:rPr kumimoji="1" lang="ja-JP" altLang="en-US" sz="3200" dirty="0" smtClean="0"/>
              <a:t>の元凶</a:t>
            </a:r>
            <a:endParaRPr kumimoji="1" lang="en-US" altLang="ja-JP" sz="3200" dirty="0" smtClean="0"/>
          </a:p>
          <a:p>
            <a:endParaRPr kumimoji="1" lang="ja-JP" alt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243" y="2296621"/>
            <a:ext cx="60072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154" y="3682993"/>
            <a:ext cx="5969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670" y="5148461"/>
            <a:ext cx="5969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600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3925"/>
            <a:ext cx="12133263" cy="776117"/>
          </a:xfrm>
        </p:spPr>
        <p:style>
          <a:lnRef idx="2">
            <a:schemeClr val="accent3"/>
          </a:lnRef>
          <a:fillRef idx="1">
            <a:schemeClr val="lt1"/>
          </a:fillRef>
          <a:effectRef idx="0">
            <a:schemeClr val="accent3"/>
          </a:effectRef>
          <a:fontRef idx="minor">
            <a:schemeClr val="dk1"/>
          </a:fontRef>
        </p:style>
        <p:txBody>
          <a:bodyPr>
            <a:noAutofit/>
          </a:bodyPr>
          <a:lstStyle/>
          <a:p>
            <a:r>
              <a:rPr kumimoji="1" lang="ja-JP" altLang="en-US" sz="4400" dirty="0" smtClean="0">
                <a:solidFill>
                  <a:srgbClr val="FF0000"/>
                </a:solidFill>
              </a:rPr>
              <a:t>焼き芋を科学する</a:t>
            </a:r>
            <a:endParaRPr kumimoji="1" lang="ja-JP" altLang="en-US" sz="4400" dirty="0">
              <a:solidFill>
                <a:srgbClr val="FF0000"/>
              </a:solidFill>
            </a:endParaRPr>
          </a:p>
        </p:txBody>
      </p:sp>
      <p:pic>
        <p:nvPicPr>
          <p:cNvPr id="4098" name="Picture 2" descr="C:\Users\fukkoshien\Desktop\cooking_kamado.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023" y="1404045"/>
            <a:ext cx="4934729" cy="5211076"/>
          </a:xfrm>
          <a:prstGeom prst="rect">
            <a:avLst/>
          </a:prstGeom>
          <a:ln>
            <a:noFill/>
          </a:ln>
        </p:spPr>
        <p:style>
          <a:lnRef idx="2">
            <a:schemeClr val="accent3"/>
          </a:lnRef>
          <a:fillRef idx="1">
            <a:schemeClr val="lt1"/>
          </a:fillRef>
          <a:effectRef idx="0">
            <a:schemeClr val="accent3"/>
          </a:effectRef>
          <a:fontRef idx="minor">
            <a:schemeClr val="dk1"/>
          </a:fontRef>
        </p:style>
      </p:pic>
      <p:sp>
        <p:nvSpPr>
          <p:cNvPr id="6" name="円形吹き出し 5"/>
          <p:cNvSpPr/>
          <p:nvPr/>
        </p:nvSpPr>
        <p:spPr>
          <a:xfrm>
            <a:off x="6066631" y="1548061"/>
            <a:ext cx="5616624" cy="4248472"/>
          </a:xfrm>
          <a:prstGeom prst="wedgeEllipseCallout">
            <a:avLst>
              <a:gd name="adj1" fmla="val -61407"/>
              <a:gd name="adj2" fmla="val 1320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500" dirty="0"/>
              <a:t>はじめ</a:t>
            </a:r>
            <a:r>
              <a:rPr kumimoji="1" lang="ja-JP" altLang="en-US" sz="3500" dirty="0" smtClean="0"/>
              <a:t>ちょろちょろ</a:t>
            </a:r>
            <a:endParaRPr kumimoji="1" lang="en-US" altLang="ja-JP" sz="3500" dirty="0" smtClean="0"/>
          </a:p>
          <a:p>
            <a:r>
              <a:rPr kumimoji="1" lang="ja-JP" altLang="en-US" sz="3500" dirty="0" smtClean="0"/>
              <a:t>中</a:t>
            </a:r>
            <a:r>
              <a:rPr kumimoji="1" lang="ja-JP" altLang="en-US" sz="3500" dirty="0"/>
              <a:t>ぱっぱ</a:t>
            </a:r>
            <a:r>
              <a:rPr kumimoji="1" lang="ja-JP" altLang="en-US" sz="3500" dirty="0" smtClean="0"/>
              <a:t>、</a:t>
            </a:r>
            <a:endParaRPr kumimoji="1" lang="en-US" altLang="ja-JP" sz="3500" dirty="0" smtClean="0"/>
          </a:p>
          <a:p>
            <a:r>
              <a:rPr kumimoji="1" lang="ja-JP" altLang="en-US" sz="3500" dirty="0" smtClean="0"/>
              <a:t>赤子</a:t>
            </a:r>
            <a:r>
              <a:rPr kumimoji="1" lang="ja-JP" altLang="en-US" sz="3500" dirty="0"/>
              <a:t>泣いても蓋取るな。</a:t>
            </a:r>
          </a:p>
        </p:txBody>
      </p:sp>
    </p:spTree>
    <p:extLst>
      <p:ext uri="{BB962C8B-B14F-4D97-AF65-F5344CB8AC3E}">
        <p14:creationId xmlns:p14="http://schemas.microsoft.com/office/powerpoint/2010/main" val="243334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20170621backup\ドキュメント\サンアース荒井さまパワポ\画像\c0fc7d_c39155e4213f4882b817d30505dde753_m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99" y="3251366"/>
            <a:ext cx="6350510" cy="35891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22547" y="4097751"/>
            <a:ext cx="5400600" cy="1692771"/>
          </a:xfrm>
          <a:prstGeom prst="rect">
            <a:avLst/>
          </a:prstGeom>
          <a:noFill/>
        </p:spPr>
        <p:txBody>
          <a:bodyPr wrap="square" rtlCol="0">
            <a:spAutoFit/>
          </a:bodyPr>
          <a:lstStyle/>
          <a:p>
            <a:r>
              <a:rPr lang="en-US" altLang="ja-JP" sz="2600" b="1" dirty="0">
                <a:solidFill>
                  <a:srgbClr val="FF0000"/>
                </a:solidFill>
                <a:latin typeface="ＭＳ ゴシック" panose="020B0609070205080204" pitchFamily="49" charset="-128"/>
                <a:ea typeface="ＭＳ ゴシック" panose="020B0609070205080204" pitchFamily="49" charset="-128"/>
              </a:rPr>
              <a:t>β-</a:t>
            </a:r>
            <a:r>
              <a:rPr lang="ja-JP" altLang="en-US" sz="2600" b="1" dirty="0" smtClean="0">
                <a:solidFill>
                  <a:srgbClr val="FF0000"/>
                </a:solidFill>
                <a:latin typeface="ＭＳ ゴシック" panose="020B0609070205080204" pitchFamily="49" charset="-128"/>
                <a:ea typeface="ＭＳ ゴシック" panose="020B0609070205080204" pitchFamily="49" charset="-128"/>
              </a:rPr>
              <a:t>でんぷんとは？</a:t>
            </a:r>
            <a:endParaRPr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600" b="1" dirty="0" smtClean="0">
                <a:latin typeface="ＭＳ ゴシック" panose="020B0609070205080204" pitchFamily="49" charset="-128"/>
                <a:ea typeface="ＭＳ ゴシック" panose="020B0609070205080204" pitchFamily="49" charset="-128"/>
              </a:rPr>
              <a:t>固い</a:t>
            </a:r>
            <a:r>
              <a:rPr lang="ja-JP" altLang="en-US" sz="2600" b="1" dirty="0">
                <a:latin typeface="ＭＳ ゴシック" panose="020B0609070205080204" pitchFamily="49" charset="-128"/>
                <a:ea typeface="ＭＳ ゴシック" panose="020B0609070205080204" pitchFamily="49" charset="-128"/>
              </a:rPr>
              <a:t>結晶状態の</a:t>
            </a:r>
            <a:r>
              <a:rPr lang="ja-JP" altLang="en-US" sz="2600" b="1" dirty="0" smtClean="0">
                <a:latin typeface="ＭＳ ゴシック" panose="020B0609070205080204" pitchFamily="49" charset="-128"/>
                <a:ea typeface="ＭＳ ゴシック" panose="020B0609070205080204" pitchFamily="49" charset="-128"/>
              </a:rPr>
              <a:t>こと</a:t>
            </a:r>
            <a:endParaRPr lang="en-US" altLang="ja-JP" sz="2600" b="1" dirty="0" smtClean="0">
              <a:latin typeface="ＭＳ ゴシック" panose="020B0609070205080204" pitchFamily="49" charset="-128"/>
              <a:ea typeface="ＭＳ ゴシック" panose="020B0609070205080204" pitchFamily="49" charset="-128"/>
            </a:endParaRPr>
          </a:p>
          <a:p>
            <a:r>
              <a:rPr lang="ja-JP" altLang="en-US" sz="2600" b="1" dirty="0" smtClean="0">
                <a:latin typeface="ＭＳ ゴシック" panose="020B0609070205080204" pitchFamily="49" charset="-128"/>
                <a:ea typeface="ＭＳ ゴシック" panose="020B0609070205080204" pitchFamily="49" charset="-128"/>
              </a:rPr>
              <a:t>コメ</a:t>
            </a:r>
            <a:r>
              <a:rPr lang="ja-JP" altLang="en-US" sz="2600" b="1" dirty="0">
                <a:latin typeface="ＭＳ ゴシック" panose="020B0609070205080204" pitchFamily="49" charset="-128"/>
                <a:ea typeface="ＭＳ ゴシック" panose="020B0609070205080204" pitchFamily="49" charset="-128"/>
              </a:rPr>
              <a:t>もサツマイモも収穫時は</a:t>
            </a:r>
            <a:r>
              <a:rPr lang="ja-JP" altLang="en-US" sz="2600" b="1" dirty="0" smtClean="0">
                <a:latin typeface="ＭＳ ゴシック" panose="020B0609070205080204" pitchFamily="49" charset="-128"/>
                <a:ea typeface="ＭＳ ゴシック" panose="020B0609070205080204" pitchFamily="49" charset="-128"/>
              </a:rPr>
              <a:t>同じ</a:t>
            </a:r>
            <a:endParaRPr kumimoji="1" lang="ja-JP" altLang="en-US" dirty="0"/>
          </a:p>
        </p:txBody>
      </p:sp>
      <p:sp>
        <p:nvSpPr>
          <p:cNvPr id="2" name="テキスト ボックス 1"/>
          <p:cNvSpPr txBox="1"/>
          <p:nvPr/>
        </p:nvSpPr>
        <p:spPr>
          <a:xfrm>
            <a:off x="3713550" y="1373929"/>
            <a:ext cx="7632848" cy="1877437"/>
          </a:xfrm>
          <a:prstGeom prst="rect">
            <a:avLst/>
          </a:prstGeom>
          <a:noFill/>
        </p:spPr>
        <p:txBody>
          <a:bodyPr wrap="square" rtlCol="0">
            <a:spAutoFit/>
          </a:bodyPr>
          <a:lstStyle/>
          <a:p>
            <a:r>
              <a:rPr lang="en-US" altLang="ja-JP" sz="3200" b="1" dirty="0" smtClean="0">
                <a:solidFill>
                  <a:srgbClr val="FF0000"/>
                </a:solidFill>
                <a:latin typeface="ＭＳ ゴシック" panose="020B0609070205080204" pitchFamily="49" charset="-128"/>
                <a:ea typeface="ＭＳ ゴシック" panose="020B0609070205080204" pitchFamily="49" charset="-128"/>
              </a:rPr>
              <a:t>α</a:t>
            </a:r>
            <a:r>
              <a:rPr lang="ja-JP" altLang="en-US" sz="3200" b="1" dirty="0" smtClean="0">
                <a:solidFill>
                  <a:srgbClr val="FF0000"/>
                </a:solidFill>
                <a:latin typeface="ＭＳ ゴシック" panose="020B0609070205080204" pitchFamily="49" charset="-128"/>
                <a:ea typeface="ＭＳ ゴシック" panose="020B0609070205080204" pitchFamily="49" charset="-128"/>
              </a:rPr>
              <a:t>化（アルファー化）</a:t>
            </a:r>
            <a:r>
              <a:rPr lang="ja-JP" altLang="en-US" sz="3200" b="1" dirty="0" smtClean="0">
                <a:latin typeface="ＭＳ ゴシック" panose="020B0609070205080204" pitchFamily="49" charset="-128"/>
                <a:ea typeface="ＭＳ ゴシック" panose="020B0609070205080204" pitchFamily="49" charset="-128"/>
              </a:rPr>
              <a:t>とは？</a:t>
            </a:r>
            <a:endParaRPr lang="en-US" altLang="ja-JP" sz="3200" b="1" dirty="0" smtClean="0">
              <a:latin typeface="ＭＳ ゴシック" panose="020B0609070205080204" pitchFamily="49" charset="-128"/>
              <a:ea typeface="ＭＳ ゴシック" panose="020B0609070205080204" pitchFamily="49" charset="-128"/>
            </a:endParaRPr>
          </a:p>
          <a:p>
            <a:endParaRPr lang="en-US" altLang="ja-JP" sz="3200" b="1" dirty="0" smtClean="0">
              <a:latin typeface="ＭＳ ゴシック" panose="020B0609070205080204" pitchFamily="49" charset="-128"/>
              <a:ea typeface="ＭＳ ゴシック" panose="020B0609070205080204" pitchFamily="49" charset="-128"/>
            </a:endParaRPr>
          </a:p>
          <a:p>
            <a:r>
              <a:rPr lang="en-US" altLang="ja-JP" sz="2600" b="1" dirty="0" smtClean="0">
                <a:solidFill>
                  <a:srgbClr val="FF0000"/>
                </a:solidFill>
                <a:latin typeface="ＭＳ ゴシック" panose="020B0609070205080204" pitchFamily="49" charset="-128"/>
                <a:ea typeface="ＭＳ ゴシック" panose="020B0609070205080204" pitchFamily="49" charset="-128"/>
              </a:rPr>
              <a:t>β-</a:t>
            </a:r>
            <a:r>
              <a:rPr lang="ja-JP" altLang="en-US" sz="2600" b="1" dirty="0" smtClean="0">
                <a:solidFill>
                  <a:srgbClr val="FF0000"/>
                </a:solidFill>
                <a:latin typeface="ＭＳ ゴシック" panose="020B0609070205080204" pitchFamily="49" charset="-128"/>
                <a:ea typeface="ＭＳ ゴシック" panose="020B0609070205080204" pitchFamily="49" charset="-128"/>
              </a:rPr>
              <a:t>でんぷん（ベータでんぷん）</a:t>
            </a:r>
            <a:r>
              <a:rPr lang="ja-JP" altLang="en-US" sz="2600" b="1" dirty="0" smtClean="0">
                <a:latin typeface="ＭＳ ゴシック" panose="020B0609070205080204" pitchFamily="49" charset="-128"/>
                <a:ea typeface="ＭＳ ゴシック" panose="020B0609070205080204" pitchFamily="49" charset="-128"/>
              </a:rPr>
              <a:t>に</a:t>
            </a:r>
            <a:r>
              <a:rPr lang="ja-JP" altLang="en-US" sz="2600" b="1" dirty="0">
                <a:latin typeface="ＭＳ ゴシック" panose="020B0609070205080204" pitchFamily="49" charset="-128"/>
                <a:ea typeface="ＭＳ ゴシック" panose="020B0609070205080204" pitchFamily="49" charset="-128"/>
              </a:rPr>
              <a:t>水を加えて熱すると糊化し、加水分解を受けやすい状態の</a:t>
            </a:r>
            <a:r>
              <a:rPr lang="ja-JP" altLang="en-US" sz="2600" b="1" dirty="0" smtClean="0">
                <a:latin typeface="ＭＳ ゴシック" panose="020B0609070205080204" pitchFamily="49" charset="-128"/>
                <a:ea typeface="ＭＳ ゴシック" panose="020B0609070205080204" pitchFamily="49" charset="-128"/>
              </a:rPr>
              <a:t>こと</a:t>
            </a:r>
            <a:endParaRPr lang="en-US" altLang="ja-JP" sz="2600" b="1"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546351" y="395933"/>
            <a:ext cx="7967246" cy="646331"/>
          </a:xfrm>
          <a:prstGeom prst="rect">
            <a:avLst/>
          </a:prstGeom>
          <a:noFill/>
        </p:spPr>
        <p:txBody>
          <a:bodyPr wrap="none" rtlCol="0">
            <a:spAutoFit/>
          </a:bodyPr>
          <a:lstStyle/>
          <a:p>
            <a:r>
              <a:rPr kumimoji="1" lang="ja-JP" altLang="en-US" sz="3600" b="1" dirty="0" smtClean="0">
                <a:solidFill>
                  <a:schemeClr val="accent6">
                    <a:lumMod val="75000"/>
                  </a:schemeClr>
                </a:solidFill>
              </a:rPr>
              <a:t>やわらかくて甘～</a:t>
            </a:r>
            <a:r>
              <a:rPr kumimoji="1" lang="ja-JP" altLang="en-US" sz="3600" b="1" dirty="0" err="1" smtClean="0">
                <a:solidFill>
                  <a:schemeClr val="accent6">
                    <a:lumMod val="75000"/>
                  </a:schemeClr>
                </a:solidFill>
              </a:rPr>
              <a:t>い</a:t>
            </a:r>
            <a:r>
              <a:rPr kumimoji="1" lang="ja-JP" altLang="en-US" sz="3600" b="1" dirty="0" smtClean="0">
                <a:solidFill>
                  <a:schemeClr val="accent6">
                    <a:lumMod val="75000"/>
                  </a:schemeClr>
                </a:solidFill>
              </a:rPr>
              <a:t>焼き芋になる不思議</a:t>
            </a:r>
            <a:endParaRPr kumimoji="1" lang="ja-JP" altLang="en-US" sz="3600" b="1" dirty="0">
              <a:solidFill>
                <a:schemeClr val="accent6">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4"/>
            <a:ext cx="3418880" cy="263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34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909"/>
            <a:ext cx="12133263" cy="1140090"/>
          </a:xfrm>
        </p:spPr>
        <p:style>
          <a:lnRef idx="2">
            <a:schemeClr val="accent3"/>
          </a:lnRef>
          <a:fillRef idx="1">
            <a:schemeClr val="lt1"/>
          </a:fillRef>
          <a:effectRef idx="0">
            <a:schemeClr val="accent3"/>
          </a:effectRef>
          <a:fontRef idx="minor">
            <a:schemeClr val="dk1"/>
          </a:fontRef>
        </p:style>
        <p:txBody>
          <a:bodyPr>
            <a:normAutofit/>
          </a:bodyPr>
          <a:lstStyle/>
          <a:p>
            <a:r>
              <a:rPr lang="ja-JP" altLang="en-US" sz="5400" dirty="0">
                <a:solidFill>
                  <a:srgbClr val="FF0000"/>
                </a:solidFill>
                <a:latin typeface="ＭＳ ゴシック" panose="020B0609070205080204" pitchFamily="49" charset="-128"/>
                <a:ea typeface="ＭＳ ゴシック" panose="020B0609070205080204" pitchFamily="49" charset="-128"/>
              </a:rPr>
              <a:t>「熱」とは何だろう？</a:t>
            </a:r>
          </a:p>
        </p:txBody>
      </p:sp>
      <p:sp>
        <p:nvSpPr>
          <p:cNvPr id="3" name="コンテンツ プレースホルダー 2"/>
          <p:cNvSpPr>
            <a:spLocks noGrp="1"/>
          </p:cNvSpPr>
          <p:nvPr>
            <p:ph sz="half" idx="1"/>
          </p:nvPr>
        </p:nvSpPr>
        <p:spPr>
          <a:xfrm>
            <a:off x="666031" y="5940549"/>
            <a:ext cx="11083582" cy="580091"/>
          </a:xfrm>
        </p:spPr>
        <p:txBody>
          <a:bodyPr>
            <a:noAutofit/>
          </a:bodyPr>
          <a:lstStyle/>
          <a:p>
            <a:pPr marL="0" indent="0">
              <a:buNone/>
            </a:pPr>
            <a:r>
              <a:rPr lang="ja-JP" altLang="en-US" sz="3200" dirty="0" smtClean="0">
                <a:latin typeface="ＭＳ ゴシック" panose="020B0609070205080204" pitchFamily="49" charset="-128"/>
                <a:ea typeface="ＭＳ ゴシック" panose="020B0609070205080204" pitchFamily="49" charset="-128"/>
              </a:rPr>
              <a:t>火</a:t>
            </a:r>
            <a:r>
              <a:rPr lang="ja-JP" altLang="en-US" sz="3200" dirty="0">
                <a:latin typeface="ＭＳ ゴシック" panose="020B0609070205080204" pitchFamily="49" charset="-128"/>
                <a:ea typeface="ＭＳ ゴシック" panose="020B0609070205080204" pitchFamily="49" charset="-128"/>
              </a:rPr>
              <a:t>もお湯も使っていない</a:t>
            </a:r>
            <a:r>
              <a:rPr lang="ja-JP" altLang="en-US" sz="3200" dirty="0" smtClean="0">
                <a:latin typeface="ＭＳ ゴシック" panose="020B0609070205080204" pitchFamily="49" charset="-128"/>
                <a:ea typeface="ＭＳ ゴシック" panose="020B0609070205080204" pitchFamily="49" charset="-128"/>
              </a:rPr>
              <a:t>のになぜ</a:t>
            </a:r>
            <a:r>
              <a:rPr lang="ja-JP" altLang="en-US" sz="3200" dirty="0">
                <a:latin typeface="ＭＳ ゴシック" panose="020B0609070205080204" pitchFamily="49" charset="-128"/>
                <a:ea typeface="ＭＳ ゴシック" panose="020B0609070205080204" pitchFamily="49" charset="-128"/>
              </a:rPr>
              <a:t>熱くできるのだろうか。</a:t>
            </a:r>
          </a:p>
        </p:txBody>
      </p:sp>
      <p:pic>
        <p:nvPicPr>
          <p:cNvPr id="1027" name="Picture 3" descr="H:\20170621backup\ドキュメント\サンアース荒井さまパワポ\画像\109764_jpg_wi\109764_jpg_wi\109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255" y="1431776"/>
            <a:ext cx="6120680" cy="459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5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909"/>
            <a:ext cx="12135052" cy="1522113"/>
          </a:xfrm>
        </p:spPr>
        <p:style>
          <a:lnRef idx="2">
            <a:schemeClr val="accent3"/>
          </a:lnRef>
          <a:fillRef idx="1">
            <a:schemeClr val="lt1"/>
          </a:fillRef>
          <a:effectRef idx="0">
            <a:schemeClr val="accent3"/>
          </a:effectRef>
          <a:fontRef idx="minor">
            <a:schemeClr val="dk1"/>
          </a:fontRef>
        </p:style>
        <p:txBody>
          <a:bodyPr>
            <a:normAutofit/>
          </a:bodyPr>
          <a:lstStyle/>
          <a:p>
            <a:r>
              <a:rPr kumimoji="1" lang="ja-JP" altLang="en-US" sz="4400" dirty="0" smtClean="0">
                <a:solidFill>
                  <a:schemeClr val="tx1"/>
                </a:solidFill>
              </a:rPr>
              <a:t>電子レンジは</a:t>
            </a:r>
            <a:r>
              <a:rPr kumimoji="1" lang="en-US" altLang="ja-JP" sz="4400" dirty="0" smtClean="0">
                <a:solidFill>
                  <a:srgbClr val="FF0000"/>
                </a:solidFill>
              </a:rPr>
              <a:t/>
            </a:r>
            <a:br>
              <a:rPr kumimoji="1" lang="en-US" altLang="ja-JP" sz="4400" dirty="0" smtClean="0">
                <a:solidFill>
                  <a:srgbClr val="FF0000"/>
                </a:solidFill>
              </a:rPr>
            </a:br>
            <a:r>
              <a:rPr kumimoji="1" lang="ja-JP" altLang="en-US" sz="4400" dirty="0" smtClean="0">
                <a:solidFill>
                  <a:srgbClr val="FF0000"/>
                </a:solidFill>
              </a:rPr>
              <a:t>電波</a:t>
            </a:r>
            <a:r>
              <a:rPr lang="ja-JP" altLang="en-US" sz="4400" dirty="0">
                <a:solidFill>
                  <a:srgbClr val="FF0000"/>
                </a:solidFill>
              </a:rPr>
              <a:t>（</a:t>
            </a:r>
            <a:r>
              <a:rPr kumimoji="1" lang="ja-JP" altLang="en-US" sz="4400" dirty="0" smtClean="0">
                <a:solidFill>
                  <a:srgbClr val="FF0000"/>
                </a:solidFill>
              </a:rPr>
              <a:t>電磁波）の振動</a:t>
            </a:r>
            <a:r>
              <a:rPr kumimoji="1" lang="ja-JP" altLang="en-US" sz="4400" dirty="0" smtClean="0">
                <a:solidFill>
                  <a:schemeClr val="tx1"/>
                </a:solidFill>
              </a:rPr>
              <a:t>でものを温める機械です。</a:t>
            </a:r>
            <a:endParaRPr kumimoji="1" lang="ja-JP" altLang="en-US" sz="4400" dirty="0">
              <a:solidFill>
                <a:schemeClr val="tx1"/>
              </a:solidFill>
            </a:endParaRPr>
          </a:p>
        </p:txBody>
      </p:sp>
      <p:pic>
        <p:nvPicPr>
          <p:cNvPr id="1029" name="Picture 5" descr="H:\20170621backup\ドキュメント\サンアース荒井さまパワポ\画像\publicdomainq-0007100l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511" y="1888793"/>
            <a:ext cx="6086914" cy="3375779"/>
          </a:xfrm>
          <a:prstGeom prst="rect">
            <a:avLst/>
          </a:prstGeom>
          <a:noFill/>
          <a:extLst>
            <a:ext uri="{909E8E84-426E-40DD-AFC4-6F175D3DCCD1}">
              <a14:hiddenFill xmlns:a14="http://schemas.microsoft.com/office/drawing/2010/main">
                <a:solidFill>
                  <a:srgbClr val="FFFFFF"/>
                </a:solidFill>
              </a14:hiddenFill>
            </a:ext>
          </a:extLst>
        </p:spPr>
      </p:pic>
      <p:sp>
        <p:nvSpPr>
          <p:cNvPr id="9" name="四角形吹き出し 8"/>
          <p:cNvSpPr/>
          <p:nvPr/>
        </p:nvSpPr>
        <p:spPr>
          <a:xfrm>
            <a:off x="4194423" y="5508501"/>
            <a:ext cx="7776864" cy="1008112"/>
          </a:xfrm>
          <a:prstGeom prst="wedgeRectCallout">
            <a:avLst>
              <a:gd name="adj1" fmla="val -3469"/>
              <a:gd name="adj2" fmla="val -7601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ラジオやテレビ、携帯電話も電磁波だけど・・・</a:t>
            </a:r>
            <a:endParaRPr kumimoji="1" lang="ja-JP" altLang="en-US" sz="2800" dirty="0"/>
          </a:p>
        </p:txBody>
      </p:sp>
      <p:sp>
        <p:nvSpPr>
          <p:cNvPr id="10" name="四角形吹き出し 9"/>
          <p:cNvSpPr/>
          <p:nvPr/>
        </p:nvSpPr>
        <p:spPr>
          <a:xfrm>
            <a:off x="205793" y="1888793"/>
            <a:ext cx="3772606" cy="1872208"/>
          </a:xfrm>
          <a:prstGeom prst="wedgeRectCallout">
            <a:avLst>
              <a:gd name="adj1" fmla="val 41596"/>
              <a:gd name="adj2" fmla="val 7395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latin typeface="ＭＳ ゴシック" panose="020B0609070205080204" pitchFamily="49" charset="-128"/>
                <a:ea typeface="ＭＳ ゴシック" panose="020B0609070205080204" pitchFamily="49" charset="-128"/>
              </a:rPr>
              <a:t>ものを温めるには</a:t>
            </a:r>
            <a:r>
              <a:rPr kumimoji="1" lang="ja-JP" altLang="en-US" sz="3200" dirty="0" smtClean="0">
                <a:solidFill>
                  <a:srgbClr val="FF0000"/>
                </a:solidFill>
                <a:latin typeface="ＭＳ ゴシック" panose="020B0609070205080204" pitchFamily="49" charset="-128"/>
                <a:ea typeface="ＭＳ ゴシック" panose="020B0609070205080204" pitchFamily="49" charset="-128"/>
              </a:rPr>
              <a:t>熱</a:t>
            </a:r>
            <a:r>
              <a:rPr kumimoji="1" lang="ja-JP" altLang="en-US" sz="3200" dirty="0" smtClean="0">
                <a:latin typeface="ＭＳ ゴシック" panose="020B0609070205080204" pitchFamily="49" charset="-128"/>
                <a:ea typeface="ＭＳ ゴシック" panose="020B0609070205080204" pitchFamily="49" charset="-128"/>
              </a:rPr>
              <a:t>が必要なのでは？</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11" name="四角形吹き出し 10"/>
          <p:cNvSpPr/>
          <p:nvPr/>
        </p:nvSpPr>
        <p:spPr>
          <a:xfrm>
            <a:off x="233983" y="5076453"/>
            <a:ext cx="3384376" cy="1368152"/>
          </a:xfrm>
          <a:prstGeom prst="wedgeRectCallout">
            <a:avLst>
              <a:gd name="adj1" fmla="val 55414"/>
              <a:gd name="adj2" fmla="val -751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電波は</a:t>
            </a:r>
            <a:r>
              <a:rPr kumimoji="1" lang="ja-JP" altLang="en-US" sz="3200" dirty="0" smtClean="0">
                <a:solidFill>
                  <a:srgbClr val="FF0000"/>
                </a:solidFill>
              </a:rPr>
              <a:t>熱</a:t>
            </a:r>
            <a:r>
              <a:rPr kumimoji="1" lang="ja-JP" altLang="en-US" sz="3200" dirty="0" smtClean="0"/>
              <a:t>をもっていないのでは？</a:t>
            </a:r>
            <a:endParaRPr kumimoji="1" lang="ja-JP" altLang="en-US" sz="3200" dirty="0"/>
          </a:p>
        </p:txBody>
      </p:sp>
    </p:spTree>
    <p:extLst>
      <p:ext uri="{BB962C8B-B14F-4D97-AF65-F5344CB8AC3E}">
        <p14:creationId xmlns:p14="http://schemas.microsoft.com/office/powerpoint/2010/main" val="27442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909"/>
            <a:ext cx="12133263" cy="1140090"/>
          </a:xfrm>
        </p:spPr>
        <p:style>
          <a:lnRef idx="2">
            <a:schemeClr val="accent3"/>
          </a:lnRef>
          <a:fillRef idx="1">
            <a:schemeClr val="lt1"/>
          </a:fillRef>
          <a:effectRef idx="0">
            <a:schemeClr val="accent3"/>
          </a:effectRef>
          <a:fontRef idx="minor">
            <a:schemeClr val="dk1"/>
          </a:fontRef>
        </p:style>
        <p:txBody>
          <a:bodyPr>
            <a:normAutofit/>
          </a:bodyPr>
          <a:lstStyle/>
          <a:p>
            <a:r>
              <a:rPr lang="ja-JP" altLang="en-US" sz="5400" dirty="0" smtClean="0">
                <a:solidFill>
                  <a:srgbClr val="FF0000"/>
                </a:solidFill>
                <a:latin typeface="ＭＳ ゴシック" panose="020B0609070205080204" pitchFamily="49" charset="-128"/>
                <a:ea typeface="ＭＳ ゴシック" panose="020B0609070205080204" pitchFamily="49" charset="-128"/>
              </a:rPr>
              <a:t>「電磁波」と</a:t>
            </a:r>
            <a:r>
              <a:rPr lang="ja-JP" altLang="en-US" sz="5400" dirty="0">
                <a:solidFill>
                  <a:srgbClr val="FF0000"/>
                </a:solidFill>
                <a:latin typeface="ＭＳ ゴシック" panose="020B0609070205080204" pitchFamily="49" charset="-128"/>
                <a:ea typeface="ＭＳ ゴシック" panose="020B0609070205080204" pitchFamily="49" charset="-128"/>
              </a:rPr>
              <a:t>は</a:t>
            </a:r>
            <a:endParaRPr kumimoji="1" lang="ja-JP" altLang="en-US" sz="5400" dirty="0">
              <a:solidFill>
                <a:srgbClr val="FF000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05991" y="1764085"/>
            <a:ext cx="7128791" cy="4536504"/>
          </a:xfrm>
        </p:spPr>
        <p:txBody>
          <a:bodyPr>
            <a:normAutofit/>
          </a:bodyPr>
          <a:lstStyle/>
          <a:p>
            <a:pPr marL="0" indent="0">
              <a:buNone/>
            </a:pPr>
            <a:r>
              <a:rPr kumimoji="1" lang="ja-JP" altLang="en-US" sz="3600" dirty="0" smtClean="0">
                <a:latin typeface="ＭＳ ゴシック" panose="020B0609070205080204" pitchFamily="49" charset="-128"/>
                <a:ea typeface="ＭＳ ゴシック" panose="020B0609070205080204" pitchFamily="49" charset="-128"/>
              </a:rPr>
              <a:t>［電波の周波数］</a:t>
            </a:r>
            <a:endParaRPr kumimoji="1" lang="en-US" altLang="ja-JP" sz="3600" dirty="0" smtClean="0">
              <a:latin typeface="ＭＳ ゴシック" panose="020B0609070205080204" pitchFamily="49" charset="-128"/>
              <a:ea typeface="ＭＳ ゴシック" panose="020B0609070205080204" pitchFamily="49" charset="-128"/>
            </a:endParaRPr>
          </a:p>
          <a:p>
            <a:pPr marL="0" indent="0">
              <a:buNone/>
            </a:pPr>
            <a:r>
              <a:rPr lang="ja-JP" altLang="en-US" sz="3600" dirty="0" smtClean="0">
                <a:solidFill>
                  <a:srgbClr val="FF0000"/>
                </a:solidFill>
                <a:latin typeface="ＭＳ ゴシック" panose="020B0609070205080204" pitchFamily="49" charset="-128"/>
                <a:ea typeface="ＭＳ ゴシック" panose="020B0609070205080204" pitchFamily="49" charset="-128"/>
              </a:rPr>
              <a:t>中波</a:t>
            </a:r>
            <a:r>
              <a:rPr lang="ja-JP" altLang="en-US" sz="3600" dirty="0" smtClean="0">
                <a:latin typeface="ＭＳ ゴシック" panose="020B0609070205080204" pitchFamily="49" charset="-128"/>
                <a:ea typeface="ＭＳ ゴシック" panose="020B0609070205080204" pitchFamily="49" charset="-128"/>
              </a:rPr>
              <a:t>：</a:t>
            </a:r>
            <a:r>
              <a:rPr kumimoji="1" lang="en-US" altLang="ja-JP" sz="3600" dirty="0" smtClean="0">
                <a:latin typeface="ＭＳ ゴシック" panose="020B0609070205080204" pitchFamily="49" charset="-128"/>
                <a:ea typeface="ＭＳ ゴシック" panose="020B0609070205080204" pitchFamily="49" charset="-128"/>
              </a:rPr>
              <a:t>30kHz</a:t>
            </a:r>
            <a:r>
              <a:rPr kumimoji="1" lang="ja-JP" altLang="en-US" sz="3600" dirty="0" smtClean="0">
                <a:latin typeface="ＭＳ ゴシック" panose="020B0609070205080204" pitchFamily="49" charset="-128"/>
                <a:ea typeface="ＭＳ ゴシック" panose="020B0609070205080204" pitchFamily="49" charset="-128"/>
              </a:rPr>
              <a:t>～</a:t>
            </a:r>
            <a:r>
              <a:rPr kumimoji="1" lang="en-US" altLang="ja-JP" sz="3600" dirty="0" smtClean="0">
                <a:latin typeface="ＭＳ ゴシック" panose="020B0609070205080204" pitchFamily="49" charset="-128"/>
                <a:ea typeface="ＭＳ ゴシック" panose="020B0609070205080204" pitchFamily="49" charset="-128"/>
              </a:rPr>
              <a:t>300kHz</a:t>
            </a:r>
            <a:r>
              <a:rPr kumimoji="1" lang="ja-JP" altLang="en-US" sz="3600" dirty="0" err="1" smtClean="0">
                <a:latin typeface="ＭＳ ゴシック" panose="020B0609070205080204" pitchFamily="49" charset="-128"/>
                <a:ea typeface="ＭＳ ゴシック" panose="020B0609070205080204" pitchFamily="49" charset="-128"/>
              </a:rPr>
              <a:t>、</a:t>
            </a:r>
            <a:r>
              <a:rPr kumimoji="1" lang="en-US" altLang="ja-JP" sz="3600" dirty="0" smtClean="0">
                <a:latin typeface="ＭＳ ゴシック" panose="020B0609070205080204" pitchFamily="49" charset="-128"/>
                <a:ea typeface="ＭＳ ゴシック" panose="020B0609070205080204" pitchFamily="49" charset="-128"/>
              </a:rPr>
              <a:t>3MHz</a:t>
            </a:r>
            <a:r>
              <a:rPr kumimoji="1" lang="ja-JP" altLang="en-US" sz="3600" dirty="0" smtClean="0">
                <a:latin typeface="ＭＳ ゴシック" panose="020B0609070205080204" pitchFamily="49" charset="-128"/>
                <a:ea typeface="ＭＳ ゴシック" panose="020B0609070205080204" pitchFamily="49" charset="-128"/>
              </a:rPr>
              <a:t>まで</a:t>
            </a:r>
          </a:p>
          <a:p>
            <a:pPr marL="0" indent="0">
              <a:buNone/>
            </a:pPr>
            <a:r>
              <a:rPr lang="ja-JP" altLang="en-US" sz="3600" dirty="0" smtClean="0">
                <a:solidFill>
                  <a:srgbClr val="FF0000"/>
                </a:solidFill>
                <a:latin typeface="ＭＳ ゴシック" panose="020B0609070205080204" pitchFamily="49" charset="-128"/>
                <a:ea typeface="ＭＳ ゴシック" panose="020B0609070205080204" pitchFamily="49" charset="-128"/>
              </a:rPr>
              <a:t>短波</a:t>
            </a:r>
            <a:r>
              <a:rPr lang="ja-JP" altLang="en-US" sz="3600" dirty="0" smtClean="0">
                <a:latin typeface="ＭＳ ゴシック" panose="020B0609070205080204" pitchFamily="49" charset="-128"/>
                <a:ea typeface="ＭＳ ゴシック" panose="020B0609070205080204" pitchFamily="49" charset="-128"/>
              </a:rPr>
              <a:t>：～</a:t>
            </a:r>
            <a:r>
              <a:rPr kumimoji="1" lang="en-US" altLang="ja-JP" sz="3600" dirty="0" smtClean="0">
                <a:latin typeface="ＭＳ ゴシック" panose="020B0609070205080204" pitchFamily="49" charset="-128"/>
                <a:ea typeface="ＭＳ ゴシック" panose="020B0609070205080204" pitchFamily="49" charset="-128"/>
              </a:rPr>
              <a:t>30MHz</a:t>
            </a:r>
            <a:endParaRPr lang="en-US" altLang="ja-JP" sz="3600" dirty="0" smtClean="0">
              <a:latin typeface="ＭＳ ゴシック" panose="020B0609070205080204" pitchFamily="49" charset="-128"/>
              <a:ea typeface="ＭＳ ゴシック" panose="020B0609070205080204" pitchFamily="49" charset="-128"/>
            </a:endParaRPr>
          </a:p>
          <a:p>
            <a:pPr marL="0" indent="0">
              <a:buNone/>
            </a:pPr>
            <a:r>
              <a:rPr lang="ja-JP" altLang="en-US" sz="3600" dirty="0" smtClean="0">
                <a:solidFill>
                  <a:srgbClr val="FF0000"/>
                </a:solidFill>
                <a:latin typeface="ＭＳ ゴシック" panose="020B0609070205080204" pitchFamily="49" charset="-128"/>
                <a:ea typeface="ＭＳ ゴシック" panose="020B0609070205080204" pitchFamily="49" charset="-128"/>
              </a:rPr>
              <a:t>超短波</a:t>
            </a:r>
            <a:r>
              <a:rPr lang="ja-JP" altLang="en-US" sz="3600" dirty="0" smtClean="0">
                <a:latin typeface="ＭＳ ゴシック" panose="020B0609070205080204" pitchFamily="49" charset="-128"/>
                <a:ea typeface="ＭＳ ゴシック" panose="020B0609070205080204" pitchFamily="49" charset="-128"/>
              </a:rPr>
              <a:t>：～</a:t>
            </a:r>
            <a:r>
              <a:rPr lang="en-US" altLang="ja-JP" sz="3600" dirty="0" smtClean="0">
                <a:latin typeface="ＭＳ ゴシック" panose="020B0609070205080204" pitchFamily="49" charset="-128"/>
                <a:ea typeface="ＭＳ ゴシック" panose="020B0609070205080204" pitchFamily="49" charset="-128"/>
              </a:rPr>
              <a:t>300MHz</a:t>
            </a:r>
          </a:p>
          <a:p>
            <a:pPr marL="0" indent="0">
              <a:buNone/>
            </a:pPr>
            <a:r>
              <a:rPr lang="ja-JP" altLang="en-US" sz="3600" dirty="0">
                <a:solidFill>
                  <a:srgbClr val="FF0000"/>
                </a:solidFill>
                <a:latin typeface="ＭＳ ゴシック" panose="020B0609070205080204" pitchFamily="49" charset="-128"/>
                <a:ea typeface="ＭＳ ゴシック" panose="020B0609070205080204" pitchFamily="49" charset="-128"/>
              </a:rPr>
              <a:t>極</a:t>
            </a:r>
            <a:r>
              <a:rPr lang="ja-JP" altLang="en-US" sz="3600" dirty="0" smtClean="0">
                <a:solidFill>
                  <a:srgbClr val="FF0000"/>
                </a:solidFill>
                <a:latin typeface="ＭＳ ゴシック" panose="020B0609070205080204" pitchFamily="49" charset="-128"/>
                <a:ea typeface="ＭＳ ゴシック" panose="020B0609070205080204" pitchFamily="49" charset="-128"/>
              </a:rPr>
              <a:t>超短波</a:t>
            </a:r>
            <a:r>
              <a:rPr lang="ja-JP" altLang="en-US" sz="3600" dirty="0" smtClean="0">
                <a:latin typeface="ＭＳ ゴシック" panose="020B0609070205080204" pitchFamily="49" charset="-128"/>
                <a:ea typeface="ＭＳ ゴシック" panose="020B0609070205080204" pitchFamily="49" charset="-128"/>
              </a:rPr>
              <a:t>：</a:t>
            </a:r>
            <a:r>
              <a:rPr lang="en-US" altLang="ja-JP" sz="3600" dirty="0" smtClean="0">
                <a:latin typeface="ＭＳ ゴシック" panose="020B0609070205080204" pitchFamily="49" charset="-128"/>
                <a:ea typeface="ＭＳ ゴシック" panose="020B0609070205080204" pitchFamily="49" charset="-128"/>
              </a:rPr>
              <a:t>3GHz</a:t>
            </a:r>
            <a:r>
              <a:rPr lang="ja-JP" altLang="en-US" sz="3600" dirty="0" smtClean="0">
                <a:latin typeface="ＭＳ ゴシック" panose="020B0609070205080204" pitchFamily="49" charset="-128"/>
                <a:ea typeface="ＭＳ ゴシック" panose="020B0609070205080204" pitchFamily="49" charset="-128"/>
              </a:rPr>
              <a:t>前後</a:t>
            </a:r>
            <a:endParaRPr lang="en-US" altLang="ja-JP" dirty="0" smtClean="0">
              <a:latin typeface="ＭＳ ゴシック" panose="020B0609070205080204" pitchFamily="49" charset="-128"/>
              <a:ea typeface="ＭＳ ゴシック" panose="020B0609070205080204" pitchFamily="49" charset="-128"/>
            </a:endParaRPr>
          </a:p>
          <a:p>
            <a:pPr marL="0" indent="0">
              <a:buNone/>
            </a:pPr>
            <a:endParaRPr kumimoji="1" lang="ja-JP" altLang="en-US" dirty="0">
              <a:latin typeface="ＭＳ ゴシック" panose="020B0609070205080204" pitchFamily="49" charset="-128"/>
              <a:ea typeface="ＭＳ ゴシック" panose="020B0609070205080204" pitchFamily="49" charset="-128"/>
            </a:endParaRPr>
          </a:p>
        </p:txBody>
      </p:sp>
      <p:pic>
        <p:nvPicPr>
          <p:cNvPr id="1026" name="Picture 2" descr="H:\20170621backup\ドキュメント\サンアース荒井さまパワポ\画像\denjih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607" y="1980110"/>
            <a:ext cx="6316802" cy="484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9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73939"/>
            <a:ext cx="12133262" cy="1140090"/>
          </a:xfrm>
        </p:spPr>
        <p:style>
          <a:lnRef idx="2">
            <a:schemeClr val="accent3"/>
          </a:lnRef>
          <a:fillRef idx="1">
            <a:schemeClr val="lt1"/>
          </a:fillRef>
          <a:effectRef idx="0">
            <a:schemeClr val="accent3"/>
          </a:effectRef>
          <a:fontRef idx="minor">
            <a:schemeClr val="dk1"/>
          </a:fontRef>
        </p:style>
        <p:txBody>
          <a:bodyPr>
            <a:normAutofit/>
          </a:bodyPr>
          <a:lstStyle/>
          <a:p>
            <a:r>
              <a:rPr kumimoji="1" lang="ja-JP" altLang="en-US" sz="5400" dirty="0" smtClean="0">
                <a:solidFill>
                  <a:srgbClr val="FF0000"/>
                </a:solidFill>
                <a:latin typeface="ＭＳ ゴシック" panose="020B0609070205080204" pitchFamily="49" charset="-128"/>
                <a:ea typeface="ＭＳ ゴシック" panose="020B0609070205080204" pitchFamily="49" charset="-128"/>
              </a:rPr>
              <a:t>周波数とは何？</a:t>
            </a:r>
            <a:endParaRPr kumimoji="1" lang="ja-JP" altLang="en-US" sz="5400" dirty="0">
              <a:solidFill>
                <a:srgbClr val="FF000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042295" y="1918085"/>
            <a:ext cx="8568952" cy="1512168"/>
          </a:xfrm>
        </p:spPr>
        <p:txBody>
          <a:bodyPr>
            <a:normAutofit/>
          </a:bodyPr>
          <a:lstStyle/>
          <a:p>
            <a:pPr marL="0" indent="0">
              <a:buNone/>
            </a:pPr>
            <a:r>
              <a:rPr kumimoji="1" lang="ja-JP" altLang="en-US" sz="3200" dirty="0" smtClean="0">
                <a:latin typeface="ＭＳ ゴシック" panose="020B0609070205080204" pitchFamily="49" charset="-128"/>
                <a:ea typeface="ＭＳ ゴシック" panose="020B0609070205080204" pitchFamily="49" charset="-128"/>
              </a:rPr>
              <a:t>電波、音波、周期的に変化する現象が</a:t>
            </a:r>
            <a:r>
              <a:rPr kumimoji="1" lang="en-US" altLang="ja-JP" sz="3200" dirty="0" smtClean="0">
                <a:latin typeface="ＭＳ ゴシック" panose="020B0609070205080204" pitchFamily="49" charset="-128"/>
                <a:ea typeface="ＭＳ ゴシック" panose="020B0609070205080204" pitchFamily="49" charset="-128"/>
              </a:rPr>
              <a:t>1</a:t>
            </a:r>
            <a:r>
              <a:rPr kumimoji="1" lang="ja-JP" altLang="en-US" sz="3200" dirty="0" smtClean="0">
                <a:latin typeface="ＭＳ ゴシック" panose="020B0609070205080204" pitchFamily="49" charset="-128"/>
                <a:ea typeface="ＭＳ ゴシック" panose="020B0609070205080204" pitchFamily="49" charset="-128"/>
              </a:rPr>
              <a:t>秒間に何回繰り返されるかを示す数。</a:t>
            </a:r>
            <a:endParaRPr kumimoji="1" lang="en-US" altLang="ja-JP" sz="3200" dirty="0" smtClean="0">
              <a:latin typeface="ＭＳ ゴシック" panose="020B0609070205080204" pitchFamily="49" charset="-128"/>
              <a:ea typeface="ＭＳ ゴシック" panose="020B0609070205080204" pitchFamily="49" charset="-128"/>
            </a:endParaRPr>
          </a:p>
          <a:p>
            <a:pPr marL="0" indent="0">
              <a:buNone/>
            </a:pPr>
            <a:endParaRPr kumimoji="1" lang="en-US" altLang="ja-JP" sz="3200" dirty="0" smtClean="0">
              <a:latin typeface="ＭＳ ゴシック" panose="020B0609070205080204" pitchFamily="49" charset="-128"/>
              <a:ea typeface="ＭＳ ゴシック" panose="020B0609070205080204" pitchFamily="49" charset="-128"/>
            </a:endParaRPr>
          </a:p>
          <a:p>
            <a:pPr marL="0" indent="0">
              <a:buNone/>
            </a:pPr>
            <a:endParaRPr lang="en-US" altLang="ja-JP" sz="3600" dirty="0">
              <a:latin typeface="ＭＳ ゴシック" panose="020B0609070205080204" pitchFamily="49" charset="-128"/>
              <a:ea typeface="ＭＳ ゴシック" panose="020B0609070205080204" pitchFamily="49" charset="-128"/>
            </a:endParaRPr>
          </a:p>
          <a:p>
            <a:pPr marL="0" indent="0">
              <a:buNone/>
            </a:pPr>
            <a:endParaRPr kumimoji="1" lang="en-US" altLang="ja-JP" sz="3600" dirty="0" smtClean="0">
              <a:latin typeface="ＭＳ ゴシック" panose="020B0609070205080204" pitchFamily="49" charset="-128"/>
              <a:ea typeface="ＭＳ ゴシック" panose="020B0609070205080204" pitchFamily="49" charset="-128"/>
            </a:endParaRPr>
          </a:p>
          <a:p>
            <a:pPr marL="0" indent="0">
              <a:buNone/>
            </a:pPr>
            <a:endParaRPr lang="en-US" altLang="ja-JP" sz="3600" dirty="0">
              <a:latin typeface="ＭＳ ゴシック" panose="020B0609070205080204" pitchFamily="49" charset="-128"/>
              <a:ea typeface="ＭＳ ゴシック" panose="020B0609070205080204" pitchFamily="49" charset="-128"/>
            </a:endParaRPr>
          </a:p>
          <a:p>
            <a:pPr marL="0" indent="0">
              <a:buNone/>
            </a:pPr>
            <a:endParaRPr kumimoji="1" lang="ja-JP" altLang="en-US" sz="3600" dirty="0">
              <a:latin typeface="ＭＳ ゴシック" panose="020B0609070205080204" pitchFamily="49" charset="-128"/>
              <a:ea typeface="ＭＳ ゴシック" panose="020B0609070205080204" pitchFamily="49" charset="-128"/>
            </a:endParaRPr>
          </a:p>
        </p:txBody>
      </p:sp>
      <p:pic>
        <p:nvPicPr>
          <p:cNvPr id="2050" name="Picture 2" descr="H:\20170621backup\ドキュメント\サンアース荒井さまパワポ\画像\762724_s_wi\762724_s_wi\4ee45b8fef074ff4e7ce6685477c4504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9" y="1548061"/>
            <a:ext cx="2517681" cy="2121562"/>
          </a:xfrm>
          <a:prstGeom prst="rect">
            <a:avLst/>
          </a:prstGeom>
          <a:ln/>
          <a:extLst/>
        </p:spPr>
        <p:style>
          <a:lnRef idx="2">
            <a:schemeClr val="accent3"/>
          </a:lnRef>
          <a:fillRef idx="1">
            <a:schemeClr val="lt1"/>
          </a:fillRef>
          <a:effectRef idx="0">
            <a:schemeClr val="accent3"/>
          </a:effectRef>
          <a:fontRef idx="minor">
            <a:schemeClr val="dk1"/>
          </a:fontRef>
        </p:style>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38" y="3348261"/>
            <a:ext cx="8546632" cy="2940908"/>
          </a:xfrm>
          <a:prstGeom prst="rect">
            <a:avLst/>
          </a:prstGeom>
        </p:spPr>
      </p:pic>
    </p:spTree>
    <p:extLst>
      <p:ext uri="{BB962C8B-B14F-4D97-AF65-F5344CB8AC3E}">
        <p14:creationId xmlns:p14="http://schemas.microsoft.com/office/powerpoint/2010/main" val="985499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91" y="4860429"/>
            <a:ext cx="11207969" cy="1728192"/>
          </a:xfrm>
        </p:spPr>
        <p:txBody>
          <a:bodyPr>
            <a:normAutofit/>
          </a:bodyPr>
          <a:lstStyle/>
          <a:p>
            <a:pPr marL="0" indent="0">
              <a:buNone/>
            </a:pPr>
            <a:r>
              <a:rPr lang="ja-JP" altLang="en-US" sz="3600" dirty="0" smtClean="0"/>
              <a:t>・懐中</a:t>
            </a:r>
            <a:r>
              <a:rPr lang="ja-JP" altLang="en-US" sz="3600" dirty="0"/>
              <a:t>電灯や照明器具、携帯ラジオで使われている</a:t>
            </a:r>
            <a:r>
              <a:rPr lang="ja-JP" altLang="en-US" sz="3600" dirty="0" smtClean="0">
                <a:solidFill>
                  <a:srgbClr val="FF0000"/>
                </a:solidFill>
              </a:rPr>
              <a:t>直流</a:t>
            </a:r>
            <a:endParaRPr lang="ja-JP" altLang="en-US" sz="3600" dirty="0" smtClean="0"/>
          </a:p>
          <a:p>
            <a:pPr marL="0" indent="0">
              <a:buNone/>
            </a:pPr>
            <a:r>
              <a:rPr lang="ja-JP" altLang="en-US" sz="3600" dirty="0"/>
              <a:t>・</a:t>
            </a:r>
            <a:r>
              <a:rPr lang="ja-JP" altLang="en-US" sz="3600" dirty="0" smtClean="0"/>
              <a:t>家庭</a:t>
            </a:r>
            <a:r>
              <a:rPr lang="ja-JP" altLang="en-US" sz="3600" dirty="0"/>
              <a:t>電化製品、特にモーターを使う冷蔵庫などは</a:t>
            </a:r>
            <a:r>
              <a:rPr lang="ja-JP" altLang="en-US" sz="3600" dirty="0" smtClean="0">
                <a:solidFill>
                  <a:srgbClr val="FF0000"/>
                </a:solidFill>
              </a:rPr>
              <a:t>交流</a:t>
            </a:r>
            <a:endParaRPr kumimoji="1" lang="ja-JP" altLang="en-US" dirty="0"/>
          </a:p>
        </p:txBody>
      </p:sp>
      <p:pic>
        <p:nvPicPr>
          <p:cNvPr id="1026" name="Picture 2" descr="C:\Users\fukkoshien\Desktop\IMG_04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439" y="611957"/>
            <a:ext cx="6973813" cy="4040298"/>
          </a:xfrm>
          <a:prstGeom prst="rect">
            <a:avLst/>
          </a:prstGeom>
        </p:spPr>
        <p:style>
          <a:lnRef idx="1">
            <a:schemeClr val="accent5"/>
          </a:lnRef>
          <a:fillRef idx="2">
            <a:schemeClr val="accent5"/>
          </a:fillRef>
          <a:effectRef idx="1">
            <a:schemeClr val="accent5"/>
          </a:effectRef>
          <a:fontRef idx="minor">
            <a:schemeClr val="dk1"/>
          </a:fontRef>
        </p:style>
      </p:pic>
      <p:pic>
        <p:nvPicPr>
          <p:cNvPr id="1027" name="Picture 3" descr="C:\Users\fukkoshien\Desktop\yjimag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8081" y="1815715"/>
            <a:ext cx="3752961" cy="2836540"/>
          </a:xfrm>
          <a:prstGeom prst="rect">
            <a:avLst/>
          </a:prstGeo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2529708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20170621backup\ドキュメント\サンアース荒井さまパワポ\画像\561797_4-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78" y="1476053"/>
            <a:ext cx="5381497"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233983" y="193278"/>
            <a:ext cx="11377264" cy="981373"/>
          </a:xfrm>
        </p:spPr>
        <p:txBody>
          <a:bodyPr>
            <a:normAutofit/>
          </a:bodyPr>
          <a:lstStyle/>
          <a:p>
            <a:r>
              <a:rPr kumimoji="1" lang="ja-JP" altLang="en-US" sz="3600" dirty="0" smtClean="0">
                <a:solidFill>
                  <a:srgbClr val="FF0000"/>
                </a:solidFill>
              </a:rPr>
              <a:t>電子</a:t>
            </a:r>
            <a:r>
              <a:rPr lang="ja-JP" altLang="en-US" sz="3600" dirty="0">
                <a:solidFill>
                  <a:srgbClr val="FF0000"/>
                </a:solidFill>
              </a:rPr>
              <a:t>レンジ</a:t>
            </a:r>
            <a:r>
              <a:rPr kumimoji="1" lang="ja-JP" altLang="en-US" sz="3600" dirty="0" smtClean="0">
                <a:solidFill>
                  <a:srgbClr val="FF0000"/>
                </a:solidFill>
              </a:rPr>
              <a:t>は</a:t>
            </a:r>
            <a:r>
              <a:rPr kumimoji="1" lang="en-US" altLang="ja-JP" sz="3600" dirty="0" smtClean="0">
                <a:solidFill>
                  <a:srgbClr val="FF0000"/>
                </a:solidFill>
              </a:rPr>
              <a:t>2.45MHz</a:t>
            </a:r>
            <a:r>
              <a:rPr kumimoji="1" lang="ja-JP" altLang="en-US" sz="3600" dirty="0" smtClean="0">
                <a:solidFill>
                  <a:srgbClr val="FF0000"/>
                </a:solidFill>
              </a:rPr>
              <a:t>の周波数の電波が使われている。</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377999" y="1476053"/>
            <a:ext cx="6120680" cy="4968552"/>
          </a:xfrm>
          <a:noFill/>
          <a:ln>
            <a:noFill/>
          </a:ln>
        </p:spPr>
        <p:style>
          <a:lnRef idx="2">
            <a:schemeClr val="accent3"/>
          </a:lnRef>
          <a:fillRef idx="1">
            <a:schemeClr val="lt1"/>
          </a:fillRef>
          <a:effectRef idx="0">
            <a:schemeClr val="accent3"/>
          </a:effectRef>
          <a:fontRef idx="minor">
            <a:schemeClr val="dk1"/>
          </a:fontRef>
        </p:style>
        <p:txBody>
          <a:bodyPr vert="horz">
            <a:normAutofit fontScale="70000" lnSpcReduction="20000"/>
          </a:bodyPr>
          <a:lstStyle/>
          <a:p>
            <a:pPr marL="0" indent="0">
              <a:lnSpc>
                <a:spcPct val="120000"/>
              </a:lnSpc>
              <a:buNone/>
            </a:pPr>
            <a:r>
              <a:rPr lang="en-US" altLang="ja-JP" sz="4400" dirty="0" smtClean="0">
                <a:solidFill>
                  <a:srgbClr val="FF0000"/>
                </a:solidFill>
              </a:rPr>
              <a:t>2.45MHz</a:t>
            </a:r>
            <a:endParaRPr lang="ja-JP" altLang="en-US" sz="4400" dirty="0" smtClean="0">
              <a:solidFill>
                <a:srgbClr val="FF0000"/>
              </a:solidFill>
            </a:endParaRPr>
          </a:p>
          <a:p>
            <a:pPr marL="0" indent="0">
              <a:lnSpc>
                <a:spcPct val="120000"/>
              </a:lnSpc>
              <a:buNone/>
            </a:pPr>
            <a:r>
              <a:rPr kumimoji="1" lang="ja-JP" altLang="en-US" dirty="0" smtClean="0">
                <a:solidFill>
                  <a:schemeClr val="accent6">
                    <a:lumMod val="50000"/>
                  </a:schemeClr>
                </a:solidFill>
                <a:latin typeface="ＭＳ ゴシック" panose="020B0609070205080204" pitchFamily="49" charset="-128"/>
                <a:ea typeface="ＭＳ ゴシック" panose="020B0609070205080204" pitchFamily="49" charset="-128"/>
              </a:rPr>
              <a:t>水分子（</a:t>
            </a:r>
            <a:r>
              <a:rPr lang="en-US" altLang="ja-JP" dirty="0" err="1">
                <a:solidFill>
                  <a:schemeClr val="accent6">
                    <a:lumMod val="50000"/>
                  </a:schemeClr>
                </a:solidFill>
                <a:latin typeface="ＭＳ ゴシック" panose="020B0609070205080204" pitchFamily="49" charset="-128"/>
                <a:ea typeface="ＭＳ ゴシック" panose="020B0609070205080204" pitchFamily="49" charset="-128"/>
              </a:rPr>
              <a:t>H₂</a:t>
            </a:r>
            <a:r>
              <a:rPr lang="en-US" altLang="ja-JP" dirty="0" err="1" smtClean="0">
                <a:solidFill>
                  <a:schemeClr val="accent6">
                    <a:lumMod val="50000"/>
                  </a:schemeClr>
                </a:solidFill>
                <a:latin typeface="ＭＳ ゴシック" panose="020B0609070205080204" pitchFamily="49" charset="-128"/>
                <a:ea typeface="ＭＳ ゴシック" panose="020B0609070205080204" pitchFamily="49" charset="-128"/>
              </a:rPr>
              <a:t>o</a:t>
            </a:r>
            <a:r>
              <a:rPr lang="ja-JP" altLang="en-US" dirty="0" smtClean="0">
                <a:solidFill>
                  <a:schemeClr val="accent6">
                    <a:lumMod val="50000"/>
                  </a:schemeClr>
                </a:solidFill>
                <a:latin typeface="ＭＳ ゴシック" panose="020B0609070205080204" pitchFamily="49" charset="-128"/>
                <a:ea typeface="ＭＳ ゴシック" panose="020B0609070205080204" pitchFamily="49" charset="-128"/>
              </a:rPr>
              <a:t>）をよく振動させる周波数。電子レンジはよく原子や分子を振動させることで摩擦熱を発生させる原理を使っている。</a:t>
            </a:r>
            <a:endParaRPr lang="en-US" altLang="ja-JP" dirty="0" smtClean="0">
              <a:solidFill>
                <a:schemeClr val="accent6">
                  <a:lumMod val="50000"/>
                </a:schemeClr>
              </a:solidFill>
              <a:latin typeface="ＭＳ ゴシック" panose="020B0609070205080204" pitchFamily="49" charset="-128"/>
              <a:ea typeface="ＭＳ ゴシック" panose="020B0609070205080204" pitchFamily="49" charset="-128"/>
            </a:endParaRPr>
          </a:p>
          <a:p>
            <a:pPr marL="0" indent="0">
              <a:lnSpc>
                <a:spcPct val="120000"/>
              </a:lnSpc>
              <a:buNone/>
            </a:pPr>
            <a:endParaRPr lang="en-US" altLang="ja-JP" dirty="0" smtClean="0">
              <a:solidFill>
                <a:schemeClr val="accent6">
                  <a:lumMod val="50000"/>
                </a:schemeClr>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dirty="0" smtClean="0">
                <a:solidFill>
                  <a:schemeClr val="accent6">
                    <a:lumMod val="50000"/>
                  </a:schemeClr>
                </a:solidFill>
                <a:latin typeface="ＭＳ ゴシック" panose="020B0609070205080204" pitchFamily="49" charset="-128"/>
                <a:ea typeface="ＭＳ ゴシック" panose="020B0609070205080204" pitchFamily="49" charset="-128"/>
              </a:rPr>
              <a:t>陶器やガラス、プラスチックは</a:t>
            </a:r>
          </a:p>
          <a:p>
            <a:pPr marL="0" indent="0">
              <a:lnSpc>
                <a:spcPct val="120000"/>
              </a:lnSpc>
              <a:buNone/>
            </a:pPr>
            <a:r>
              <a:rPr lang="ja-JP" altLang="en-US" dirty="0" smtClean="0">
                <a:solidFill>
                  <a:schemeClr val="accent6">
                    <a:lumMod val="50000"/>
                  </a:schemeClr>
                </a:solidFill>
                <a:latin typeface="ＭＳ ゴシック" panose="020B0609070205080204" pitchFamily="49" charset="-128"/>
                <a:ea typeface="ＭＳ ゴシック" panose="020B0609070205080204" pitchFamily="49" charset="-128"/>
              </a:rPr>
              <a:t>レンジの中に入れても電波は透過してしまうので</a:t>
            </a:r>
            <a:r>
              <a:rPr lang="ja-JP" altLang="en-US" u="sng" dirty="0" smtClean="0">
                <a:solidFill>
                  <a:schemeClr val="accent6">
                    <a:lumMod val="50000"/>
                  </a:schemeClr>
                </a:solidFill>
                <a:latin typeface="ＭＳ ゴシック" panose="020B0609070205080204" pitchFamily="49" charset="-128"/>
                <a:ea typeface="ＭＳ ゴシック" panose="020B0609070205080204" pitchFamily="49" charset="-128"/>
              </a:rPr>
              <a:t>熱は発生しない</a:t>
            </a:r>
            <a:r>
              <a:rPr lang="ja-JP" altLang="en-US" dirty="0" smtClean="0">
                <a:solidFill>
                  <a:schemeClr val="accent6">
                    <a:lumMod val="50000"/>
                  </a:schemeClr>
                </a:solidFill>
                <a:latin typeface="ＭＳ ゴシック" panose="020B0609070205080204" pitchFamily="49" charset="-128"/>
                <a:ea typeface="ＭＳ ゴシック" panose="020B0609070205080204" pitchFamily="49" charset="-128"/>
              </a:rPr>
              <a:t>。</a:t>
            </a:r>
            <a:endParaRPr kumimoji="1" lang="ja-JP" altLang="en-US" dirty="0">
              <a:solidFill>
                <a:schemeClr val="accent6">
                  <a:lumMod val="50000"/>
                </a:scheme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5682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242" y="179908"/>
            <a:ext cx="11729037" cy="1224137"/>
          </a:xfrm>
        </p:spPr>
        <p:txBody>
          <a:bodyPr>
            <a:normAutofit/>
          </a:bodyPr>
          <a:lstStyle/>
          <a:p>
            <a:r>
              <a:rPr kumimoji="1" lang="ja-JP" altLang="en-US" sz="3600" dirty="0" smtClean="0">
                <a:solidFill>
                  <a:srgbClr val="FF0000"/>
                </a:solidFill>
              </a:rPr>
              <a:t>電子レンジには危険がいっぱい</a:t>
            </a:r>
            <a:endParaRPr kumimoji="1" lang="ja-JP" altLang="en-US" sz="3600" dirty="0">
              <a:solidFill>
                <a:srgbClr val="FF0000"/>
              </a:solidFill>
            </a:endParaRPr>
          </a:p>
        </p:txBody>
      </p:sp>
      <p:pic>
        <p:nvPicPr>
          <p:cNvPr id="3074" name="Picture 2" descr="H:\20170621backup\ドキュメント\サンアース荒井さまパワポ\画像\f62d7b18b5167e095a15ff01ef8c4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657" y="2119326"/>
            <a:ext cx="4024182" cy="2450148"/>
          </a:xfrm>
          <a:prstGeom prst="rect">
            <a:avLst/>
          </a:prstGeom>
          <a:noFill/>
          <a:extLst>
            <a:ext uri="{909E8E84-426E-40DD-AFC4-6F175D3DCCD1}">
              <a14:hiddenFill xmlns:a14="http://schemas.microsoft.com/office/drawing/2010/main">
                <a:solidFill>
                  <a:srgbClr val="FFFFFF"/>
                </a:solidFill>
              </a14:hiddenFill>
            </a:ext>
          </a:extLst>
        </p:spPr>
      </p:pic>
      <p:sp>
        <p:nvSpPr>
          <p:cNvPr id="4" name="円形吹き出し 3"/>
          <p:cNvSpPr/>
          <p:nvPr/>
        </p:nvSpPr>
        <p:spPr>
          <a:xfrm>
            <a:off x="170242" y="1915975"/>
            <a:ext cx="3232093" cy="1792326"/>
          </a:xfrm>
          <a:prstGeom prst="wedgeEllipseCallout">
            <a:avLst>
              <a:gd name="adj1" fmla="val 59537"/>
              <a:gd name="adj2" fmla="val 4835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アルミホイル</a:t>
            </a:r>
            <a:r>
              <a:rPr kumimoji="1" lang="ja-JP" altLang="en-US" b="1" dirty="0"/>
              <a:t>で包んだ</a:t>
            </a:r>
            <a:r>
              <a:rPr kumimoji="1" lang="ja-JP" altLang="en-US" b="1" dirty="0" smtClean="0"/>
              <a:t>食べ物</a:t>
            </a:r>
            <a:endParaRPr kumimoji="1" lang="ja-JP" altLang="en-US" b="1" dirty="0"/>
          </a:p>
        </p:txBody>
      </p:sp>
      <p:sp>
        <p:nvSpPr>
          <p:cNvPr id="5" name="円形吹き出し 4"/>
          <p:cNvSpPr/>
          <p:nvPr/>
        </p:nvSpPr>
        <p:spPr>
          <a:xfrm>
            <a:off x="8095112" y="3348261"/>
            <a:ext cx="3888432" cy="1652323"/>
          </a:xfrm>
          <a:prstGeom prst="wedgeEllipseCallout">
            <a:avLst>
              <a:gd name="adj1" fmla="val -52526"/>
              <a:gd name="adj2" fmla="val -5787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卵を直接レンジに入れて</a:t>
            </a:r>
            <a:r>
              <a:rPr kumimoji="1" lang="ja-JP" altLang="en-US" b="1" dirty="0" smtClean="0"/>
              <a:t>温める</a:t>
            </a:r>
            <a:endParaRPr kumimoji="1" lang="ja-JP" altLang="en-US" b="1" dirty="0"/>
          </a:p>
        </p:txBody>
      </p:sp>
      <p:sp>
        <p:nvSpPr>
          <p:cNvPr id="8" name="テキスト ボックス 7"/>
          <p:cNvSpPr txBox="1"/>
          <p:nvPr/>
        </p:nvSpPr>
        <p:spPr>
          <a:xfrm>
            <a:off x="1338327" y="5364485"/>
            <a:ext cx="9673108" cy="95410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2800" dirty="0" smtClean="0">
                <a:solidFill>
                  <a:schemeClr val="tx1"/>
                </a:solidFill>
              </a:rPr>
              <a:t>★液体</a:t>
            </a:r>
            <a:r>
              <a:rPr kumimoji="1" lang="ja-JP" altLang="en-US" sz="2800" dirty="0">
                <a:solidFill>
                  <a:schemeClr val="tx1"/>
                </a:solidFill>
              </a:rPr>
              <a:t>の</a:t>
            </a:r>
            <a:r>
              <a:rPr kumimoji="1" lang="ja-JP" altLang="en-US" sz="2800" dirty="0" smtClean="0">
                <a:solidFill>
                  <a:schemeClr val="tx1"/>
                </a:solidFill>
              </a:rPr>
              <a:t>飲み物：</a:t>
            </a:r>
            <a:r>
              <a:rPr kumimoji="1" lang="en-US" altLang="ja-JP" sz="2800" dirty="0" smtClean="0">
                <a:solidFill>
                  <a:schemeClr val="tx1"/>
                </a:solidFill>
              </a:rPr>
              <a:t>100</a:t>
            </a:r>
            <a:r>
              <a:rPr kumimoji="1" lang="ja-JP" altLang="en-US" sz="2800" dirty="0">
                <a:solidFill>
                  <a:schemeClr val="tx1"/>
                </a:solidFill>
              </a:rPr>
              <a:t>℃</a:t>
            </a:r>
            <a:r>
              <a:rPr kumimoji="1" lang="ja-JP" altLang="en-US" sz="2800" dirty="0" smtClean="0">
                <a:solidFill>
                  <a:schemeClr val="tx1"/>
                </a:solidFill>
              </a:rPr>
              <a:t>まで</a:t>
            </a:r>
            <a:r>
              <a:rPr kumimoji="1" lang="ja-JP" altLang="en-US" sz="2800" dirty="0">
                <a:solidFill>
                  <a:schemeClr val="tx1"/>
                </a:solidFill>
              </a:rPr>
              <a:t>温めるのは危険</a:t>
            </a:r>
            <a:r>
              <a:rPr kumimoji="1" lang="ja-JP" altLang="en-US" sz="2800" dirty="0" smtClean="0">
                <a:solidFill>
                  <a:schemeClr val="tx1"/>
                </a:solidFill>
              </a:rPr>
              <a:t>。</a:t>
            </a:r>
          </a:p>
          <a:p>
            <a:r>
              <a:rPr kumimoji="1" lang="ja-JP" altLang="en-US" sz="2800" dirty="0">
                <a:solidFill>
                  <a:schemeClr val="tx1"/>
                </a:solidFill>
              </a:rPr>
              <a:t>★</a:t>
            </a:r>
            <a:r>
              <a:rPr kumimoji="1" lang="ja-JP" altLang="en-US" sz="2800" dirty="0" err="1" smtClean="0">
                <a:solidFill>
                  <a:schemeClr val="tx1"/>
                </a:solidFill>
              </a:rPr>
              <a:t>あん</a:t>
            </a:r>
            <a:r>
              <a:rPr kumimoji="1" lang="ja-JP" altLang="en-US" sz="2800" dirty="0">
                <a:solidFill>
                  <a:schemeClr val="tx1"/>
                </a:solidFill>
              </a:rPr>
              <a:t>かけなど対流のしにくい液状のものは突然爆発を起こす。</a:t>
            </a:r>
          </a:p>
        </p:txBody>
      </p:sp>
      <p:sp>
        <p:nvSpPr>
          <p:cNvPr id="3" name="正方形/長方形 2"/>
          <p:cNvSpPr/>
          <p:nvPr/>
        </p:nvSpPr>
        <p:spPr>
          <a:xfrm>
            <a:off x="814180" y="1213591"/>
            <a:ext cx="1944215" cy="769441"/>
          </a:xfrm>
          <a:prstGeom prst="rect">
            <a:avLst/>
          </a:prstGeom>
          <a:noFill/>
        </p:spPr>
        <p:txBody>
          <a:bodyPr wrap="square" lIns="91440" tIns="45720" rIns="91440" bIns="45720">
            <a:spAutoFit/>
          </a:bodyPr>
          <a:lstStyle/>
          <a:p>
            <a:pPr algn="ctr"/>
            <a:r>
              <a:rPr lang="en-US" altLang="ja-JP" sz="4400" b="0" cap="none" spc="0" dirty="0" smtClean="0">
                <a:ln w="0"/>
                <a:solidFill>
                  <a:schemeClr val="tx1"/>
                </a:solidFill>
                <a:effectLst>
                  <a:outerShdw blurRad="38100" dist="19050" dir="2700000" algn="tl" rotWithShape="0">
                    <a:schemeClr val="dk1">
                      <a:alpha val="40000"/>
                    </a:schemeClr>
                  </a:outerShdw>
                </a:effectLst>
              </a:rPr>
              <a:t>×</a:t>
            </a:r>
            <a:endParaRPr lang="ja-JP" altLang="en-US" sz="4400" b="0" cap="none" spc="0" dirty="0">
              <a:ln w="0"/>
              <a:solidFill>
                <a:schemeClr val="tx1"/>
              </a:solidFill>
              <a:effectLst>
                <a:outerShdw blurRad="38100" dist="19050" dir="2700000" algn="tl" rotWithShape="0">
                  <a:schemeClr val="dk1">
                    <a:alpha val="40000"/>
                  </a:schemeClr>
                </a:outerShdw>
              </a:effectLst>
            </a:endParaRPr>
          </a:p>
        </p:txBody>
      </p:sp>
      <p:sp>
        <p:nvSpPr>
          <p:cNvPr id="10" name="正方形/長方形 9"/>
          <p:cNvSpPr/>
          <p:nvPr/>
        </p:nvSpPr>
        <p:spPr>
          <a:xfrm>
            <a:off x="9067220" y="2574959"/>
            <a:ext cx="1944215" cy="769441"/>
          </a:xfrm>
          <a:prstGeom prst="rect">
            <a:avLst/>
          </a:prstGeom>
          <a:noFill/>
        </p:spPr>
        <p:txBody>
          <a:bodyPr wrap="square" lIns="91440" tIns="45720" rIns="91440" bIns="45720">
            <a:spAutoFit/>
          </a:bodyPr>
          <a:lstStyle/>
          <a:p>
            <a:pPr algn="ctr"/>
            <a:r>
              <a:rPr lang="en-US" altLang="ja-JP" sz="4400" b="0" cap="none" spc="0" dirty="0" smtClean="0">
                <a:ln w="0"/>
                <a:solidFill>
                  <a:schemeClr val="tx1"/>
                </a:solidFill>
                <a:effectLst>
                  <a:outerShdw blurRad="38100" dist="19050" dir="2700000" algn="tl" rotWithShape="0">
                    <a:schemeClr val="dk1">
                      <a:alpha val="40000"/>
                    </a:schemeClr>
                  </a:outerShdw>
                </a:effectLst>
              </a:rPr>
              <a:t>×</a:t>
            </a:r>
            <a:endParaRPr lang="ja-JP" alt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903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09768" y="3847423"/>
            <a:ext cx="8856984" cy="2644976"/>
          </a:xfrm>
          <a:prstGeom prst="rect">
            <a:avLst/>
          </a:prstGeom>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9" name="正方形/長方形 28"/>
          <p:cNvSpPr/>
          <p:nvPr/>
        </p:nvSpPr>
        <p:spPr>
          <a:xfrm>
            <a:off x="3206713" y="1772525"/>
            <a:ext cx="8762412" cy="1946612"/>
          </a:xfrm>
          <a:prstGeom prst="rect">
            <a:avLst/>
          </a:prstGeom>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タイトル 10"/>
          <p:cNvSpPr>
            <a:spLocks noGrp="1"/>
          </p:cNvSpPr>
          <p:nvPr>
            <p:ph type="title"/>
          </p:nvPr>
        </p:nvSpPr>
        <p:spPr>
          <a:xfrm>
            <a:off x="3474343" y="107902"/>
            <a:ext cx="6356790" cy="792088"/>
          </a:xfrm>
        </p:spPr>
        <p:txBody>
          <a:bodyPr>
            <a:normAutofit/>
          </a:bodyPr>
          <a:lstStyle/>
          <a:p>
            <a:r>
              <a:rPr kumimoji="1" lang="ja-JP" altLang="en-US" sz="3600" dirty="0" smtClean="0">
                <a:solidFill>
                  <a:srgbClr val="FF0000"/>
                </a:solidFill>
                <a:latin typeface="ＭＳ ゴシック" panose="020B0609070205080204" pitchFamily="49" charset="-128"/>
                <a:ea typeface="ＭＳ ゴシック" panose="020B0609070205080204" pitchFamily="49" charset="-128"/>
              </a:rPr>
              <a:t>熱はエネルギーの一つの形態</a:t>
            </a:r>
            <a:endParaRPr kumimoji="1" lang="ja-JP" altLang="en-US" sz="3600" dirty="0">
              <a:solidFill>
                <a:srgbClr val="FF0000"/>
              </a:solidFill>
              <a:latin typeface="ＭＳ ゴシック" panose="020B0609070205080204" pitchFamily="49" charset="-128"/>
              <a:ea typeface="ＭＳ ゴシック" panose="020B0609070205080204" pitchFamily="49" charset="-128"/>
            </a:endParaRPr>
          </a:p>
        </p:txBody>
      </p:sp>
      <p:pic>
        <p:nvPicPr>
          <p:cNvPr id="1026" name="Picture 2" descr="C:\Users\fukkoshien\Desktop\200px-Flam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91" y="160993"/>
            <a:ext cx="2736303" cy="355814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798489" y="1864583"/>
            <a:ext cx="4855816" cy="584775"/>
          </a:xfrm>
          <a:prstGeom prst="rect">
            <a:avLst/>
          </a:prstGeom>
          <a:noFill/>
        </p:spPr>
        <p:txBody>
          <a:bodyPr wrap="none" rtlCol="0">
            <a:spAutoFit/>
          </a:bodyPr>
          <a:lstStyle/>
          <a:p>
            <a:r>
              <a:rPr kumimoji="1" lang="ja-JP" altLang="en-US" sz="3200" b="1" dirty="0" smtClean="0"/>
              <a:t>炭素（</a:t>
            </a:r>
            <a:r>
              <a:rPr lang="pt-BR" altLang="ja-JP" sz="3200" b="1" dirty="0" smtClean="0">
                <a:latin typeface="ＭＳ ゴシック" panose="020B0609070205080204" pitchFamily="49" charset="-128"/>
                <a:ea typeface="ＭＳ ゴシック" panose="020B0609070205080204" pitchFamily="49" charset="-128"/>
              </a:rPr>
              <a:t>C</a:t>
            </a:r>
            <a:r>
              <a:rPr kumimoji="1" lang="ja-JP" altLang="en-US" sz="3200" b="1" dirty="0" smtClean="0"/>
              <a:t>）と酸素（</a:t>
            </a:r>
            <a:r>
              <a:rPr lang="pt-BR" altLang="ja-JP" sz="3200" b="1" dirty="0" smtClean="0">
                <a:latin typeface="ＭＳ ゴシック" panose="020B0609070205080204" pitchFamily="49" charset="-128"/>
                <a:ea typeface="ＭＳ ゴシック" panose="020B0609070205080204" pitchFamily="49" charset="-128"/>
              </a:rPr>
              <a:t>O</a:t>
            </a:r>
            <a:r>
              <a:rPr lang="pt-BR" altLang="ja-JP" sz="3200" b="1" baseline="-12000" dirty="0" smtClean="0">
                <a:latin typeface="ＭＳ ゴシック" panose="020B0609070205080204" pitchFamily="49" charset="-128"/>
                <a:ea typeface="ＭＳ ゴシック" panose="020B0609070205080204" pitchFamily="49" charset="-128"/>
              </a:rPr>
              <a:t>2</a:t>
            </a:r>
            <a:r>
              <a:rPr kumimoji="1" lang="ja-JP" altLang="en-US" sz="3200" b="1" dirty="0"/>
              <a:t> </a:t>
            </a:r>
            <a:r>
              <a:rPr kumimoji="1" lang="ja-JP" altLang="en-US" sz="3200" b="1" dirty="0" smtClean="0"/>
              <a:t>）が結合</a:t>
            </a:r>
            <a:endParaRPr kumimoji="1" lang="ja-JP" altLang="en-US" sz="3200" b="1" dirty="0"/>
          </a:p>
        </p:txBody>
      </p:sp>
      <p:sp>
        <p:nvSpPr>
          <p:cNvPr id="15" name="テキスト ボックス 14"/>
          <p:cNvSpPr txBox="1"/>
          <p:nvPr/>
        </p:nvSpPr>
        <p:spPr>
          <a:xfrm>
            <a:off x="3666294" y="1864582"/>
            <a:ext cx="2090637" cy="584775"/>
          </a:xfrm>
          <a:prstGeom prst="rect">
            <a:avLst/>
          </a:prstGeom>
          <a:noFill/>
        </p:spPr>
        <p:txBody>
          <a:bodyPr wrap="none" rtlCol="0">
            <a:spAutoFit/>
          </a:bodyPr>
          <a:lstStyle/>
          <a:p>
            <a:r>
              <a:rPr lang="pt-BR" altLang="ja-JP" sz="3200" b="1" dirty="0" smtClean="0">
                <a:latin typeface="ＭＳ ゴシック" panose="020B0609070205080204" pitchFamily="49" charset="-128"/>
                <a:ea typeface="ＭＳ ゴシック" panose="020B0609070205080204" pitchFamily="49" charset="-128"/>
              </a:rPr>
              <a:t>C+O</a:t>
            </a:r>
            <a:r>
              <a:rPr lang="pt-BR" altLang="ja-JP" sz="3200" b="1" baseline="-12000" dirty="0" smtClean="0">
                <a:latin typeface="ＭＳ ゴシック" panose="020B0609070205080204" pitchFamily="49" charset="-128"/>
                <a:ea typeface="ＭＳ ゴシック" panose="020B0609070205080204" pitchFamily="49" charset="-128"/>
              </a:rPr>
              <a:t>2</a:t>
            </a:r>
            <a:r>
              <a:rPr kumimoji="1" lang="ja-JP" altLang="en-US" sz="3200" dirty="0"/>
              <a:t> ＝ </a:t>
            </a:r>
            <a:r>
              <a:rPr lang="pt-BR" altLang="ja-JP" sz="3200" b="1" dirty="0" smtClean="0">
                <a:latin typeface="ＭＳ ゴシック" panose="020B0609070205080204" pitchFamily="49" charset="-128"/>
                <a:ea typeface="ＭＳ ゴシック" panose="020B0609070205080204" pitchFamily="49" charset="-128"/>
              </a:rPr>
              <a:t>CO</a:t>
            </a:r>
            <a:r>
              <a:rPr lang="pt-BR" altLang="ja-JP" sz="3200" b="1" baseline="-12000" dirty="0" smtClean="0">
                <a:latin typeface="ＭＳ ゴシック" panose="020B0609070205080204" pitchFamily="49" charset="-128"/>
                <a:ea typeface="ＭＳ ゴシック" panose="020B0609070205080204" pitchFamily="49" charset="-128"/>
              </a:rPr>
              <a:t>2</a:t>
            </a:r>
            <a:endParaRPr lang="pt-BR" altLang="ja-JP" sz="3200" b="1" baseline="-12000"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3057672" y="950739"/>
            <a:ext cx="8824340" cy="861774"/>
          </a:xfrm>
          <a:prstGeom prst="rect">
            <a:avLst/>
          </a:prstGeom>
          <a:noFill/>
        </p:spPr>
        <p:txBody>
          <a:bodyPr wrap="square" rtlCol="0">
            <a:spAutoFit/>
          </a:bodyPr>
          <a:lstStyle/>
          <a:p>
            <a:r>
              <a:rPr kumimoji="1" lang="ja-JP" altLang="en-US" sz="2600" b="1" dirty="0" smtClean="0">
                <a:solidFill>
                  <a:srgbClr val="FF0000"/>
                </a:solidFill>
                <a:latin typeface="+mj-ea"/>
                <a:ea typeface="+mj-ea"/>
              </a:rPr>
              <a:t>燃焼</a:t>
            </a:r>
            <a:r>
              <a:rPr kumimoji="1" lang="ja-JP" altLang="en-US" sz="2600" b="1" dirty="0" smtClean="0">
                <a:latin typeface="+mj-ea"/>
                <a:ea typeface="+mj-ea"/>
              </a:rPr>
              <a:t>という化学反応が起きる</a:t>
            </a:r>
            <a:r>
              <a:rPr kumimoji="1" lang="ja-JP" altLang="en-US" dirty="0" smtClean="0">
                <a:latin typeface="+mj-ea"/>
                <a:ea typeface="+mj-ea"/>
              </a:rPr>
              <a:t>　　　</a:t>
            </a:r>
            <a:r>
              <a:rPr kumimoji="1" lang="ja-JP" altLang="en-US" sz="2600" b="1" dirty="0" smtClean="0">
                <a:solidFill>
                  <a:srgbClr val="FF0000"/>
                </a:solidFill>
                <a:latin typeface="+mj-ea"/>
                <a:ea typeface="+mj-ea"/>
              </a:rPr>
              <a:t>熱</a:t>
            </a:r>
            <a:r>
              <a:rPr kumimoji="1" lang="ja-JP" altLang="en-US" sz="2600" b="1" dirty="0">
                <a:latin typeface="+mj-ea"/>
                <a:ea typeface="+mj-ea"/>
              </a:rPr>
              <a:t>や</a:t>
            </a:r>
            <a:r>
              <a:rPr kumimoji="1" lang="ja-JP" altLang="en-US" sz="2600" b="1" dirty="0">
                <a:solidFill>
                  <a:srgbClr val="FF0000"/>
                </a:solidFill>
                <a:latin typeface="+mj-ea"/>
                <a:ea typeface="+mj-ea"/>
              </a:rPr>
              <a:t>エネルギー</a:t>
            </a:r>
            <a:r>
              <a:rPr kumimoji="1" lang="ja-JP" altLang="en-US" sz="2600" b="1" dirty="0">
                <a:latin typeface="+mj-ea"/>
                <a:ea typeface="+mj-ea"/>
              </a:rPr>
              <a:t>を生み出す</a:t>
            </a:r>
          </a:p>
          <a:p>
            <a:endParaRPr kumimoji="1" lang="en-US" altLang="ja-JP" dirty="0"/>
          </a:p>
        </p:txBody>
      </p:sp>
      <p:sp>
        <p:nvSpPr>
          <p:cNvPr id="18" name="テキスト ボックス 17"/>
          <p:cNvSpPr txBox="1"/>
          <p:nvPr/>
        </p:nvSpPr>
        <p:spPr>
          <a:xfrm>
            <a:off x="586622" y="4166521"/>
            <a:ext cx="2523448" cy="584775"/>
          </a:xfrm>
          <a:prstGeom prst="rect">
            <a:avLst/>
          </a:prstGeom>
          <a:noFill/>
        </p:spPr>
        <p:txBody>
          <a:bodyPr wrap="none" rtlCol="0">
            <a:spAutoFit/>
          </a:bodyPr>
          <a:lstStyle/>
          <a:p>
            <a:r>
              <a:rPr kumimoji="1" lang="en-US" altLang="ja-JP" sz="3200" b="1" dirty="0" smtClean="0">
                <a:latin typeface="+mn-ea"/>
              </a:rPr>
              <a:t>H</a:t>
            </a:r>
            <a:r>
              <a:rPr lang="pt-BR" altLang="ja-JP" sz="3200" b="1" baseline="-12000" dirty="0" smtClean="0">
                <a:latin typeface="+mn-ea"/>
              </a:rPr>
              <a:t>2</a:t>
            </a:r>
            <a:r>
              <a:rPr kumimoji="1" lang="ja-JP" altLang="en-US" sz="3200" b="1" dirty="0" smtClean="0">
                <a:latin typeface="+mn-ea"/>
              </a:rPr>
              <a:t>＋</a:t>
            </a:r>
            <a:r>
              <a:rPr lang="pt-BR" altLang="ja-JP" sz="3200" b="1" dirty="0" smtClean="0">
                <a:latin typeface="+mn-ea"/>
              </a:rPr>
              <a:t>O</a:t>
            </a:r>
            <a:r>
              <a:rPr kumimoji="1" lang="ja-JP" altLang="en-US" sz="3200" b="1" dirty="0" smtClean="0">
                <a:latin typeface="+mn-ea"/>
              </a:rPr>
              <a:t>＝ </a:t>
            </a:r>
            <a:r>
              <a:rPr kumimoji="1" lang="en-US" altLang="ja-JP" sz="3200" b="1" dirty="0" smtClean="0">
                <a:latin typeface="+mn-ea"/>
              </a:rPr>
              <a:t>H</a:t>
            </a:r>
            <a:r>
              <a:rPr lang="pt-BR" altLang="ja-JP" sz="3200" b="1" baseline="-12000" dirty="0" smtClean="0">
                <a:latin typeface="+mn-ea"/>
              </a:rPr>
              <a:t>2</a:t>
            </a:r>
            <a:r>
              <a:rPr lang="pt-BR" altLang="ja-JP" sz="3200" b="1" dirty="0" smtClean="0">
                <a:latin typeface="+mn-ea"/>
              </a:rPr>
              <a:t>O</a:t>
            </a:r>
            <a:endParaRPr kumimoji="1" lang="ja-JP" altLang="en-US" sz="3200" b="1" dirty="0">
              <a:latin typeface="+mn-ea"/>
            </a:endParaRPr>
          </a:p>
        </p:txBody>
      </p:sp>
      <p:sp>
        <p:nvSpPr>
          <p:cNvPr id="22" name="テキスト ボックス 21"/>
          <p:cNvSpPr txBox="1"/>
          <p:nvPr/>
        </p:nvSpPr>
        <p:spPr>
          <a:xfrm>
            <a:off x="3226210" y="2929255"/>
            <a:ext cx="8459924" cy="584775"/>
          </a:xfrm>
          <a:prstGeom prst="rect">
            <a:avLst/>
          </a:prstGeom>
          <a:noFill/>
        </p:spPr>
        <p:txBody>
          <a:bodyPr wrap="square" rtlCol="0">
            <a:spAutoFit/>
          </a:bodyPr>
          <a:lstStyle/>
          <a:p>
            <a:r>
              <a:rPr kumimoji="1" lang="ja-JP" altLang="en-US" sz="3200" b="1" dirty="0" smtClean="0"/>
              <a:t>　二酸化炭素</a:t>
            </a:r>
            <a:r>
              <a:rPr kumimoji="1" lang="ja-JP" altLang="en-US" sz="3200" b="1" dirty="0"/>
              <a:t>（</a:t>
            </a:r>
            <a:r>
              <a:rPr lang="pt-BR" altLang="ja-JP" sz="3200" b="1" dirty="0" smtClean="0">
                <a:latin typeface="ＭＳ ゴシック" panose="020B0609070205080204" pitchFamily="49" charset="-128"/>
                <a:ea typeface="ＭＳ ゴシック" panose="020B0609070205080204" pitchFamily="49" charset="-128"/>
              </a:rPr>
              <a:t>CO</a:t>
            </a:r>
            <a:r>
              <a:rPr lang="pt-BR" altLang="ja-JP" sz="3200" b="1" baseline="-12000" dirty="0" smtClean="0">
                <a:latin typeface="ＭＳ ゴシック" panose="020B0609070205080204" pitchFamily="49" charset="-128"/>
                <a:ea typeface="ＭＳ ゴシック" panose="020B0609070205080204" pitchFamily="49" charset="-128"/>
              </a:rPr>
              <a:t>2</a:t>
            </a:r>
            <a:r>
              <a:rPr kumimoji="1" lang="ja-JP" altLang="en-US" sz="3200" b="1" dirty="0" smtClean="0"/>
              <a:t> </a:t>
            </a:r>
            <a:r>
              <a:rPr kumimoji="1" lang="ja-JP" altLang="en-US" sz="3200" b="1" dirty="0"/>
              <a:t>）</a:t>
            </a:r>
            <a:r>
              <a:rPr kumimoji="1" lang="ja-JP" altLang="en-US" sz="3200" b="1" dirty="0" smtClean="0"/>
              <a:t>の排出は</a:t>
            </a:r>
            <a:r>
              <a:rPr kumimoji="1" lang="ja-JP" altLang="en-US" sz="3200" b="1" dirty="0" smtClean="0">
                <a:solidFill>
                  <a:srgbClr val="FF0000"/>
                </a:solidFill>
              </a:rPr>
              <a:t>地球温暖化</a:t>
            </a:r>
            <a:r>
              <a:rPr kumimoji="1" lang="ja-JP" altLang="en-US" sz="3200" b="1" dirty="0" smtClean="0"/>
              <a:t>の原因</a:t>
            </a:r>
            <a:endParaRPr kumimoji="1" lang="ja-JP" altLang="en-US" sz="3200" b="1" dirty="0"/>
          </a:p>
        </p:txBody>
      </p:sp>
      <p:sp>
        <p:nvSpPr>
          <p:cNvPr id="23" name="テキスト ボックス 22"/>
          <p:cNvSpPr txBox="1"/>
          <p:nvPr/>
        </p:nvSpPr>
        <p:spPr>
          <a:xfrm>
            <a:off x="3206713" y="4166521"/>
            <a:ext cx="5492756" cy="584775"/>
          </a:xfrm>
          <a:prstGeom prst="rect">
            <a:avLst/>
          </a:prstGeom>
          <a:noFill/>
        </p:spPr>
        <p:txBody>
          <a:bodyPr wrap="square" rtlCol="0">
            <a:spAutoFit/>
          </a:bodyPr>
          <a:lstStyle/>
          <a:p>
            <a:r>
              <a:rPr kumimoji="1" lang="ja-JP" altLang="en-US" sz="3200" b="1" dirty="0" smtClean="0">
                <a:latin typeface="+mn-ea"/>
              </a:rPr>
              <a:t>水素</a:t>
            </a:r>
            <a:r>
              <a:rPr kumimoji="1" lang="en-US" altLang="ja-JP" sz="3200" b="1" dirty="0" smtClean="0">
                <a:latin typeface="+mn-ea"/>
              </a:rPr>
              <a:t> </a:t>
            </a:r>
            <a:r>
              <a:rPr kumimoji="1" lang="ja-JP" altLang="en-US" sz="3200" b="1" dirty="0">
                <a:latin typeface="+mn-ea"/>
              </a:rPr>
              <a:t>（ </a:t>
            </a:r>
            <a:r>
              <a:rPr kumimoji="1" lang="en-US" altLang="ja-JP" sz="3200" b="1" dirty="0" smtClean="0">
                <a:latin typeface="+mn-ea"/>
              </a:rPr>
              <a:t>H</a:t>
            </a:r>
            <a:r>
              <a:rPr lang="pt-BR" altLang="ja-JP" sz="3200" b="1" baseline="-12000" dirty="0" smtClean="0">
                <a:latin typeface="+mn-ea"/>
              </a:rPr>
              <a:t>2</a:t>
            </a:r>
            <a:r>
              <a:rPr kumimoji="1" lang="ja-JP" altLang="en-US" sz="3200" b="1" dirty="0" smtClean="0">
                <a:latin typeface="+mn-ea"/>
              </a:rPr>
              <a:t>）と</a:t>
            </a:r>
            <a:r>
              <a:rPr kumimoji="1" lang="ja-JP" altLang="en-US" sz="3200" b="1" dirty="0">
                <a:latin typeface="+mn-ea"/>
              </a:rPr>
              <a:t>酸素（</a:t>
            </a:r>
            <a:r>
              <a:rPr lang="pt-BR" altLang="ja-JP" sz="3200" b="1" dirty="0">
                <a:latin typeface="+mn-ea"/>
              </a:rPr>
              <a:t>O</a:t>
            </a:r>
            <a:r>
              <a:rPr lang="pt-BR" altLang="ja-JP" sz="3200" b="1" baseline="-12000" dirty="0">
                <a:latin typeface="+mn-ea"/>
              </a:rPr>
              <a:t>2</a:t>
            </a:r>
            <a:r>
              <a:rPr kumimoji="1" lang="ja-JP" altLang="en-US" sz="3200" b="1" dirty="0">
                <a:latin typeface="+mn-ea"/>
              </a:rPr>
              <a:t> ）が</a:t>
            </a:r>
            <a:r>
              <a:rPr kumimoji="1" lang="ja-JP" altLang="en-US" sz="3200" b="1" dirty="0" smtClean="0">
                <a:latin typeface="+mn-ea"/>
              </a:rPr>
              <a:t>結合</a:t>
            </a:r>
            <a:endParaRPr kumimoji="1" lang="ja-JP" altLang="en-US" sz="3200" b="1" dirty="0">
              <a:latin typeface="+mn-ea"/>
            </a:endParaRPr>
          </a:p>
        </p:txBody>
      </p:sp>
      <p:sp>
        <p:nvSpPr>
          <p:cNvPr id="26" name="下矢印 25"/>
          <p:cNvSpPr/>
          <p:nvPr/>
        </p:nvSpPr>
        <p:spPr>
          <a:xfrm>
            <a:off x="3383863" y="4748330"/>
            <a:ext cx="338944" cy="320925"/>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1386111" y="5069255"/>
            <a:ext cx="5723782" cy="584775"/>
          </a:xfrm>
          <a:prstGeom prst="rect">
            <a:avLst/>
          </a:prstGeom>
          <a:noFill/>
        </p:spPr>
        <p:txBody>
          <a:bodyPr wrap="square" rtlCol="0">
            <a:spAutoFit/>
          </a:bodyPr>
          <a:lstStyle/>
          <a:p>
            <a:r>
              <a:rPr lang="ja-JP" altLang="en-US" sz="3200" b="1" dirty="0" smtClean="0">
                <a:latin typeface="+mn-ea"/>
              </a:rPr>
              <a:t>水（</a:t>
            </a:r>
            <a:r>
              <a:rPr lang="pt-BR" altLang="ja-JP" sz="3200" b="1" dirty="0" smtClean="0">
                <a:latin typeface="+mn-ea"/>
              </a:rPr>
              <a:t>H</a:t>
            </a:r>
            <a:r>
              <a:rPr lang="pt-BR" altLang="ja-JP" sz="3200" b="1" baseline="-12000" dirty="0" smtClean="0">
                <a:latin typeface="+mn-ea"/>
              </a:rPr>
              <a:t>2</a:t>
            </a:r>
            <a:r>
              <a:rPr lang="pt-BR" altLang="ja-JP" sz="3200" b="1" dirty="0" smtClean="0">
                <a:latin typeface="+mn-ea"/>
              </a:rPr>
              <a:t>O</a:t>
            </a:r>
            <a:r>
              <a:rPr lang="ja-JP" altLang="en-US" sz="3200" b="1" dirty="0" smtClean="0">
                <a:latin typeface="+mn-ea"/>
              </a:rPr>
              <a:t>）だけが排出される</a:t>
            </a:r>
            <a:endParaRPr kumimoji="1" lang="ja-JP" altLang="en-US" sz="3200" b="1" dirty="0">
              <a:latin typeface="+mn-ea"/>
            </a:endParaRPr>
          </a:p>
        </p:txBody>
      </p:sp>
      <p:sp>
        <p:nvSpPr>
          <p:cNvPr id="27" name="右矢印 26"/>
          <p:cNvSpPr/>
          <p:nvPr/>
        </p:nvSpPr>
        <p:spPr>
          <a:xfrm>
            <a:off x="7298893" y="1034989"/>
            <a:ext cx="410377" cy="380544"/>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466899" y="5897467"/>
            <a:ext cx="8542723" cy="584775"/>
          </a:xfrm>
          <a:prstGeom prst="rect">
            <a:avLst/>
          </a:prstGeom>
          <a:noFill/>
        </p:spPr>
        <p:txBody>
          <a:bodyPr wrap="none" rtlCol="0">
            <a:spAutoFit/>
          </a:bodyPr>
          <a:lstStyle/>
          <a:p>
            <a:r>
              <a:rPr kumimoji="1" lang="ja-JP" altLang="en-US" sz="3200" b="1" dirty="0" smtClean="0">
                <a:latin typeface="+mn-ea"/>
              </a:rPr>
              <a:t>水素</a:t>
            </a:r>
            <a:r>
              <a:rPr kumimoji="1" lang="en-US" altLang="ja-JP" sz="3200" b="1" dirty="0" smtClean="0">
                <a:latin typeface="+mn-ea"/>
              </a:rPr>
              <a:t> </a:t>
            </a:r>
            <a:r>
              <a:rPr kumimoji="1" lang="ja-JP" altLang="en-US" sz="3200" b="1" dirty="0">
                <a:latin typeface="+mn-ea"/>
              </a:rPr>
              <a:t>（ </a:t>
            </a:r>
            <a:r>
              <a:rPr kumimoji="1" lang="en-US" altLang="ja-JP" sz="3200" b="1" dirty="0">
                <a:latin typeface="+mn-ea"/>
              </a:rPr>
              <a:t>H</a:t>
            </a:r>
            <a:r>
              <a:rPr lang="pt-BR" altLang="ja-JP" sz="3200" b="1" baseline="-12000" dirty="0">
                <a:latin typeface="+mn-ea"/>
              </a:rPr>
              <a:t>2</a:t>
            </a:r>
            <a:r>
              <a:rPr kumimoji="1" lang="ja-JP" altLang="en-US" sz="3200" b="1" dirty="0">
                <a:latin typeface="+mn-ea"/>
              </a:rPr>
              <a:t>）</a:t>
            </a:r>
            <a:r>
              <a:rPr kumimoji="1" lang="ja-JP" altLang="en-US" sz="3200" b="1" dirty="0" smtClean="0">
                <a:latin typeface="+mn-ea"/>
              </a:rPr>
              <a:t>を燃料とする環境にやさしい車の登場</a:t>
            </a:r>
            <a:endParaRPr kumimoji="1" lang="ja-JP" altLang="en-US" sz="3200" b="1" dirty="0">
              <a:latin typeface="+mn-ea"/>
            </a:endParaRPr>
          </a:p>
        </p:txBody>
      </p:sp>
      <p:pic>
        <p:nvPicPr>
          <p:cNvPr id="1028" name="Picture 4" descr="C:\Users\fukkoshien\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288" y="4712265"/>
            <a:ext cx="2572568" cy="12434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996" y="2566140"/>
            <a:ext cx="41433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34" y="5647041"/>
            <a:ext cx="41433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08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TotalTime>
  <Words>414</Words>
  <Application>Microsoft Office PowerPoint</Application>
  <PresentationFormat>ユーザー設定</PresentationFormat>
  <Paragraphs>67</Paragraphs>
  <Slides>12</Slides>
  <Notes>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熱 を科学する</vt:lpstr>
      <vt:lpstr>「熱」とは何だろう？</vt:lpstr>
      <vt:lpstr>電子レンジは 電波（電磁波）の振動でものを温める機械です。</vt:lpstr>
      <vt:lpstr>「電磁波」とは</vt:lpstr>
      <vt:lpstr>周波数とは何？</vt:lpstr>
      <vt:lpstr>PowerPoint プレゼンテーション</vt:lpstr>
      <vt:lpstr>電子レンジは2.45MHzの周波数の電波が使われている。</vt:lpstr>
      <vt:lpstr>電子レンジには危険がいっぱい</vt:lpstr>
      <vt:lpstr>熱はエネルギーの一つの形態</vt:lpstr>
      <vt:lpstr>地球温暖化の仕組み</vt:lpstr>
      <vt:lpstr>焼き芋を科学する</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熱を科学する</dc:title>
  <dc:creator>ＡＩＳＯＨＯ事務局</dc:creator>
  <cp:lastModifiedBy>ＡＩＳＯＨＯ事務局</cp:lastModifiedBy>
  <cp:revision>83</cp:revision>
  <dcterms:created xsi:type="dcterms:W3CDTF">2018-05-10T07:42:54Z</dcterms:created>
  <dcterms:modified xsi:type="dcterms:W3CDTF">2018-05-30T00:36:20Z</dcterms:modified>
</cp:coreProperties>
</file>